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9" r:id="rId1"/>
  </p:sldMasterIdLst>
  <p:notesMasterIdLst>
    <p:notesMasterId r:id="rId36"/>
  </p:notesMasterIdLst>
  <p:sldIdLst>
    <p:sldId id="725" r:id="rId2"/>
    <p:sldId id="902" r:id="rId3"/>
    <p:sldId id="832" r:id="rId4"/>
    <p:sldId id="697" r:id="rId5"/>
    <p:sldId id="698" r:id="rId6"/>
    <p:sldId id="699" r:id="rId7"/>
    <p:sldId id="957" r:id="rId8"/>
    <p:sldId id="761" r:id="rId9"/>
    <p:sldId id="790" r:id="rId10"/>
    <p:sldId id="794" r:id="rId11"/>
    <p:sldId id="834" r:id="rId12"/>
    <p:sldId id="757" r:id="rId13"/>
    <p:sldId id="628" r:id="rId14"/>
    <p:sldId id="844" r:id="rId15"/>
    <p:sldId id="277" r:id="rId16"/>
    <p:sldId id="632" r:id="rId17"/>
    <p:sldId id="712" r:id="rId18"/>
    <p:sldId id="634" r:id="rId19"/>
    <p:sldId id="837" r:id="rId20"/>
    <p:sldId id="903" r:id="rId21"/>
    <p:sldId id="955" r:id="rId22"/>
    <p:sldId id="840" r:id="rId23"/>
    <p:sldId id="954" r:id="rId24"/>
    <p:sldId id="889" r:id="rId25"/>
    <p:sldId id="764" r:id="rId26"/>
    <p:sldId id="736" r:id="rId27"/>
    <p:sldId id="737" r:id="rId28"/>
    <p:sldId id="739" r:id="rId29"/>
    <p:sldId id="740" r:id="rId30"/>
    <p:sldId id="741" r:id="rId31"/>
    <p:sldId id="819" r:id="rId32"/>
    <p:sldId id="743" r:id="rId33"/>
    <p:sldId id="771" r:id="rId34"/>
    <p:sldId id="75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Myers" initials="SM" lastIdx="1" clrIdx="0">
    <p:extLst>
      <p:ext uri="{19B8F6BF-5375-455C-9EA6-DF929625EA0E}">
        <p15:presenceInfo xmlns:p15="http://schemas.microsoft.com/office/powerpoint/2012/main" userId="S-1-5-21-116798120-1337093379-1256410061-5209" providerId="AD"/>
      </p:ext>
    </p:extLst>
  </p:cmAuthor>
  <p:cmAuthor id="2" name="Leo Speidel" initials="LS" lastIdx="3" clrIdx="1">
    <p:extLst>
      <p:ext uri="{19B8F6BF-5375-455C-9EA6-DF929625EA0E}">
        <p15:presenceInfo xmlns:p15="http://schemas.microsoft.com/office/powerpoint/2012/main" userId="S::speidel@crick.ac.uk::f40f9f0d-8a79-4c7d-a35f-6351bbb8c999" providerId="AD"/>
      </p:ext>
    </p:extLst>
  </p:cmAuthor>
  <p:cmAuthor id="3" name="Leo Speidel" initials="LS [2]" lastIdx="7" clrIdx="2">
    <p:extLst>
      <p:ext uri="{19B8F6BF-5375-455C-9EA6-DF929625EA0E}">
        <p15:presenceInfo xmlns:p15="http://schemas.microsoft.com/office/powerpoint/2012/main" userId="S::mans3114@ox.ac.uk::4185a2f0-feff-4d56-b1e5-2be28d3980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C33"/>
    <a:srgbClr val="E7041A"/>
    <a:srgbClr val="D9D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1E38F-5AE6-A94D-8C12-5545F91A4172}" v="64" dt="2022-03-25T07:51:55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3964"/>
  </p:normalViewPr>
  <p:slideViewPr>
    <p:cSldViewPr snapToGrid="0">
      <p:cViewPr varScale="1">
        <p:scale>
          <a:sx n="119" d="100"/>
          <a:sy n="119" d="100"/>
        </p:scale>
        <p:origin x="2000" y="184"/>
      </p:cViewPr>
      <p:guideLst/>
    </p:cSldViewPr>
  </p:slideViewPr>
  <p:outlineViewPr>
    <p:cViewPr>
      <p:scale>
        <a:sx n="33" d="100"/>
        <a:sy n="33" d="100"/>
      </p:scale>
      <p:origin x="0" y="-111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Speidel" userId="f40f9f0d-8a79-4c7d-a35f-6351bbb8c999" providerId="ADAL" clId="{48D7F72C-292F-6442-BA1B-33F99CE24F6A}"/>
    <pc:docChg chg="undo custSel addSld delSld modSld sldOrd modShowInfo">
      <pc:chgData name="Leo Speidel" userId="f40f9f0d-8a79-4c7d-a35f-6351bbb8c999" providerId="ADAL" clId="{48D7F72C-292F-6442-BA1B-33F99CE24F6A}" dt="2021-03-19T12:37:46.443" v="1881" actId="2744"/>
      <pc:docMkLst>
        <pc:docMk/>
      </pc:docMkLst>
      <pc:sldChg chg="del">
        <pc:chgData name="Leo Speidel" userId="f40f9f0d-8a79-4c7d-a35f-6351bbb8c999" providerId="ADAL" clId="{48D7F72C-292F-6442-BA1B-33F99CE24F6A}" dt="2021-03-16T09:20:58.609" v="11" actId="2696"/>
        <pc:sldMkLst>
          <pc:docMk/>
          <pc:sldMk cId="1694968240" sldId="274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1950552439" sldId="275"/>
        </pc:sldMkLst>
      </pc:sldChg>
      <pc:sldChg chg="del">
        <pc:chgData name="Leo Speidel" userId="f40f9f0d-8a79-4c7d-a35f-6351bbb8c999" providerId="ADAL" clId="{48D7F72C-292F-6442-BA1B-33F99CE24F6A}" dt="2021-03-16T09:20:58.609" v="11" actId="2696"/>
        <pc:sldMkLst>
          <pc:docMk/>
          <pc:sldMk cId="3172973534" sldId="276"/>
        </pc:sldMkLst>
      </pc:sldChg>
      <pc:sldChg chg="addSp modSp mod">
        <pc:chgData name="Leo Speidel" userId="f40f9f0d-8a79-4c7d-a35f-6351bbb8c999" providerId="ADAL" clId="{48D7F72C-292F-6442-BA1B-33F99CE24F6A}" dt="2021-03-19T11:08:11.563" v="1697" actId="1076"/>
        <pc:sldMkLst>
          <pc:docMk/>
          <pc:sldMk cId="2943068253" sldId="277"/>
        </pc:sldMkLst>
        <pc:spChg chg="add mod">
          <ac:chgData name="Leo Speidel" userId="f40f9f0d-8a79-4c7d-a35f-6351bbb8c999" providerId="ADAL" clId="{48D7F72C-292F-6442-BA1B-33F99CE24F6A}" dt="2021-03-19T11:08:11.563" v="1697" actId="1076"/>
          <ac:spMkLst>
            <pc:docMk/>
            <pc:sldMk cId="2943068253" sldId="277"/>
            <ac:spMk id="2" creationId="{ACFA1278-9A89-9A40-AF3B-D911EB6E8DA4}"/>
          </ac:spMkLst>
        </pc:spChg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34375350" sldId="518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1308100086" sldId="519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1506015805" sldId="520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2913031049" sldId="521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2132207312" sldId="522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2350772297" sldId="532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2914856555" sldId="606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1339779585" sldId="608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208226046" sldId="611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4017441871" sldId="613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4202401447" sldId="616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637664115" sldId="617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1944058759" sldId="618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720436819" sldId="622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2634391348" sldId="624"/>
        </pc:sldMkLst>
      </pc:sldChg>
      <pc:sldChg chg="addSp delSp modSp mod">
        <pc:chgData name="Leo Speidel" userId="f40f9f0d-8a79-4c7d-a35f-6351bbb8c999" providerId="ADAL" clId="{48D7F72C-292F-6442-BA1B-33F99CE24F6A}" dt="2021-03-19T11:01:43.880" v="1557" actId="1037"/>
        <pc:sldMkLst>
          <pc:docMk/>
          <pc:sldMk cId="513476081" sldId="628"/>
        </pc:sldMkLst>
        <pc:spChg chg="add mod">
          <ac:chgData name="Leo Speidel" userId="f40f9f0d-8a79-4c7d-a35f-6351bbb8c999" providerId="ADAL" clId="{48D7F72C-292F-6442-BA1B-33F99CE24F6A}" dt="2021-03-19T11:01:26.931" v="1529" actId="20577"/>
          <ac:spMkLst>
            <pc:docMk/>
            <pc:sldMk cId="513476081" sldId="628"/>
            <ac:spMk id="2" creationId="{E1ABA2B4-C592-EC49-9123-C2148B05D1FF}"/>
          </ac:spMkLst>
        </pc:spChg>
        <pc:spChg chg="add mod">
          <ac:chgData name="Leo Speidel" userId="f40f9f0d-8a79-4c7d-a35f-6351bbb8c999" providerId="ADAL" clId="{48D7F72C-292F-6442-BA1B-33F99CE24F6A}" dt="2021-03-19T11:01:41.907" v="1554" actId="1037"/>
          <ac:spMkLst>
            <pc:docMk/>
            <pc:sldMk cId="513476081" sldId="628"/>
            <ac:spMk id="7" creationId="{89DDD245-96F4-584D-A76B-9B3D555D816B}"/>
          </ac:spMkLst>
        </pc:spChg>
        <pc:picChg chg="mod">
          <ac:chgData name="Leo Speidel" userId="f40f9f0d-8a79-4c7d-a35f-6351bbb8c999" providerId="ADAL" clId="{48D7F72C-292F-6442-BA1B-33F99CE24F6A}" dt="2021-03-19T11:01:43.880" v="1557" actId="1037"/>
          <ac:picMkLst>
            <pc:docMk/>
            <pc:sldMk cId="513476081" sldId="628"/>
            <ac:picMk id="4" creationId="{83485651-33F5-4D35-B3D8-7A6511B5EC56}"/>
          </ac:picMkLst>
        </pc:picChg>
        <pc:picChg chg="add del">
          <ac:chgData name="Leo Speidel" userId="f40f9f0d-8a79-4c7d-a35f-6351bbb8c999" providerId="ADAL" clId="{48D7F72C-292F-6442-BA1B-33F99CE24F6A}" dt="2021-03-19T11:01:29.365" v="1531" actId="478"/>
          <ac:picMkLst>
            <pc:docMk/>
            <pc:sldMk cId="513476081" sldId="628"/>
            <ac:picMk id="5" creationId="{71104C74-2333-AD4A-ABEA-F94B500740D1}"/>
          </ac:picMkLst>
        </pc:picChg>
      </pc:sldChg>
      <pc:sldChg chg="del">
        <pc:chgData name="Leo Speidel" userId="f40f9f0d-8a79-4c7d-a35f-6351bbb8c999" providerId="ADAL" clId="{48D7F72C-292F-6442-BA1B-33F99CE24F6A}" dt="2021-03-16T09:20:58.609" v="11" actId="2696"/>
        <pc:sldMkLst>
          <pc:docMk/>
          <pc:sldMk cId="3835204735" sldId="629"/>
        </pc:sldMkLst>
      </pc:sldChg>
      <pc:sldChg chg="del">
        <pc:chgData name="Leo Speidel" userId="f40f9f0d-8a79-4c7d-a35f-6351bbb8c999" providerId="ADAL" clId="{48D7F72C-292F-6442-BA1B-33F99CE24F6A}" dt="2021-03-16T09:20:58.609" v="11" actId="2696"/>
        <pc:sldMkLst>
          <pc:docMk/>
          <pc:sldMk cId="1635078874" sldId="630"/>
        </pc:sldMkLst>
      </pc:sldChg>
      <pc:sldChg chg="del">
        <pc:chgData name="Leo Speidel" userId="f40f9f0d-8a79-4c7d-a35f-6351bbb8c999" providerId="ADAL" clId="{48D7F72C-292F-6442-BA1B-33F99CE24F6A}" dt="2021-03-16T09:20:58.609" v="11" actId="2696"/>
        <pc:sldMkLst>
          <pc:docMk/>
          <pc:sldMk cId="1093488126" sldId="631"/>
        </pc:sldMkLst>
      </pc:sldChg>
      <pc:sldChg chg="addSp modSp mod modAnim">
        <pc:chgData name="Leo Speidel" userId="f40f9f0d-8a79-4c7d-a35f-6351bbb8c999" providerId="ADAL" clId="{48D7F72C-292F-6442-BA1B-33F99CE24F6A}" dt="2021-03-19T11:11:56" v="1855" actId="1076"/>
        <pc:sldMkLst>
          <pc:docMk/>
          <pc:sldMk cId="2699060147" sldId="632"/>
        </pc:sldMkLst>
        <pc:spChg chg="add mod">
          <ac:chgData name="Leo Speidel" userId="f40f9f0d-8a79-4c7d-a35f-6351bbb8c999" providerId="ADAL" clId="{48D7F72C-292F-6442-BA1B-33F99CE24F6A}" dt="2021-03-19T11:09:51.470" v="1809" actId="1036"/>
          <ac:spMkLst>
            <pc:docMk/>
            <pc:sldMk cId="2699060147" sldId="632"/>
            <ac:spMk id="2" creationId="{B29D5A03-B26B-C54E-8F0E-4E587F75E399}"/>
          </ac:spMkLst>
        </pc:spChg>
        <pc:spChg chg="mod">
          <ac:chgData name="Leo Speidel" userId="f40f9f0d-8a79-4c7d-a35f-6351bbb8c999" providerId="ADAL" clId="{48D7F72C-292F-6442-BA1B-33F99CE24F6A}" dt="2021-03-19T11:11:56" v="1855" actId="1076"/>
          <ac:spMkLst>
            <pc:docMk/>
            <pc:sldMk cId="2699060147" sldId="632"/>
            <ac:spMk id="3" creationId="{A5E62423-B410-AC4B-BB69-2A606622A526}"/>
          </ac:spMkLst>
        </pc:spChg>
        <pc:spChg chg="add mod">
          <ac:chgData name="Leo Speidel" userId="f40f9f0d-8a79-4c7d-a35f-6351bbb8c999" providerId="ADAL" clId="{48D7F72C-292F-6442-BA1B-33F99CE24F6A}" dt="2021-03-19T11:09:51.470" v="1809" actId="1036"/>
          <ac:spMkLst>
            <pc:docMk/>
            <pc:sldMk cId="2699060147" sldId="632"/>
            <ac:spMk id="4" creationId="{8876987D-D073-C84C-B818-26E49E60E2E3}"/>
          </ac:spMkLst>
        </pc:sp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59" creationId="{1C17DD2E-5831-D046-9DC4-0122A21BA88F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60" creationId="{3C60CACC-E2AB-734C-BE3F-F6DEA757C2AE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61" creationId="{C035E683-6CC4-7347-A20D-DF13ED6370FC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62" creationId="{10BC0B4F-7311-7C4E-BE06-4DD6EDBB34A4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63" creationId="{C447D4A8-73D4-504B-8EA4-0EBF79991ABA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64" creationId="{F962D907-A111-204A-A197-5C999A2B6E7C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65" creationId="{DC00F3C6-9ADA-AA40-B749-7C57ACD8F3FF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66" creationId="{3DD59CED-1070-EE43-ACE0-764DB41DE208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67" creationId="{1EAEC908-34E2-B04E-A07F-2137C8EE0138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68" creationId="{F56426F3-E491-084E-B638-6F8C6BB42D2F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69" creationId="{16AD5FD9-436E-7248-8646-95382334DEE1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70" creationId="{FDEA1774-0F3C-5F4E-8F51-C5E5D3A630DC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71" creationId="{B221C351-8BB6-654D-A00B-9665856B9256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72" creationId="{2041D504-5A9F-074C-87AD-58E13E1D6181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73" creationId="{BD0895A0-DE4B-2542-9D94-FF5152B1E71A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74" creationId="{EDEA5F51-6989-1544-BCE2-110891BE1FF7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75" creationId="{4D3D21B2-69B9-F140-918B-57A65C7240D9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76" creationId="{87EAB0CB-EE14-CA46-8044-47D1EFE9495E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77" creationId="{233FBEA3-98B8-B140-9292-70B28BC7D271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78" creationId="{E933663A-2C46-3842-ABDF-0039F4D8F754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79" creationId="{85379AF2-630A-7342-A31B-86EBCBB5EFDF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80" creationId="{B34CF64E-F3F6-4A4C-A48B-F50B383CC50B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81" creationId="{5451D9BE-56A2-B34C-B503-3668D8561E94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82" creationId="{ECEA397E-628D-FF49-96D3-72704F67B5A4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83" creationId="{5CE935AD-2CC4-784F-94B3-70F689AA2833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84" creationId="{F2093EAD-A0A1-C54B-9301-3B1B961CEDBB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85" creationId="{CDDDBA53-B1BF-F14D-BDEE-EB6EC29BE8E4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86" creationId="{31F80B8E-D143-FA41-BE11-F013A8B7666C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87" creationId="{796663D7-7861-3E4E-BEE7-A20A64F4EE0D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88" creationId="{2EBE0459-D559-8E49-B4CC-DDCFEAEEE07E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89" creationId="{5394E2E3-A9AD-4B4B-8C4A-84F55A2338B4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90" creationId="{87DA75AD-6ED1-384A-A561-8335D522C789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91" creationId="{AE55C809-B144-9541-951B-9DE232552BC0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92" creationId="{F6596715-A6C3-904A-AF45-E82AF5902FCE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93" creationId="{683CF2B4-1C64-0C4D-8628-6BC8FC35C1F3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94" creationId="{976C2B5F-D973-6F42-9BD0-801005C4C60C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95" creationId="{890A5915-7CDF-E340-9B78-50A5E8F10AEC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96" creationId="{46AF528A-F381-6544-B2AC-F4825FB47FD9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97" creationId="{B7653486-DA83-134D-954E-972B59762118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98" creationId="{6030A80A-82A8-E042-9C53-775110642DE7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99" creationId="{AC88BC10-4536-F54B-AC4A-806AC413F358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00" creationId="{452A1450-B936-864E-8DBD-9B2080BCF7F2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01" creationId="{DFE64BDB-7DC2-054D-A91D-12EFCE150A59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02" creationId="{DF4B27F9-F7F5-1B48-8338-CA37B1986F00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03" creationId="{87ED935B-308D-5C4C-AD9D-E0E1DD86F4AE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04" creationId="{A0D82F43-683A-864E-9376-18429BC4AF46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05" creationId="{0627E739-1620-0D4B-A860-A24F399B3556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06" creationId="{144D5AB7-F375-294C-9070-25A43D2DBDEC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07" creationId="{5D63741F-E535-FC4E-B627-FFB109572934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08" creationId="{4258FC78-DD93-934E-BB96-BC123680B9C5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09" creationId="{2AF45CC0-EDA4-F64A-BD5D-94EEC74778A2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10" creationId="{D4BBE80B-246F-3B48-B2F3-DC9584CA23DF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11" creationId="{D6D085B5-0E47-A640-886F-4D91AE765C90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12" creationId="{9173A1A1-6CBF-0843-B58A-D3787CA03B1A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13" creationId="{756DFD29-E417-D340-BCD5-47FC8DC0861A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14" creationId="{92EDB382-DD79-E446-94C0-089CD463D6B1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15" creationId="{D58A430C-411C-1E41-A6CD-D2CE586C57B0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16" creationId="{FC1E0F29-F5A0-C440-AB35-BE7D463BBBE6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17" creationId="{F8C81BBE-948F-8747-8A6D-C4F668915A37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18" creationId="{88D4718F-61F3-D148-AB93-F092DB80544E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19" creationId="{41CB0C1D-FA10-F544-AA55-CBAE045E7C92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20" creationId="{A30FDE2A-E8D7-8542-AB68-05023C199973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21" creationId="{0879183C-41CB-5640-85D6-75EF98B3F062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22" creationId="{618ABC3E-7C82-614A-8B79-5EDD8C87321A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23" creationId="{B26980FC-106B-5F48-A981-52195C172C6B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24" creationId="{E28237AE-3917-DA45-B223-8F957CAD3FD0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25" creationId="{7A1A01A2-AF7E-B945-97DA-FE5970D47A09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26" creationId="{29E6412E-0320-F647-8953-11516A0818EA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27" creationId="{13EFA433-742B-124C-B7D3-2805085B2895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28" creationId="{295B25F7-1238-154E-A218-A3D99807F215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29" creationId="{57B3FE2B-4E43-044B-BD88-591836AF7DBE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30" creationId="{9702C7EB-618B-1647-8FE7-C242741A691F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31" creationId="{386A5019-A725-0F42-AA25-341B6F85D6AD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32" creationId="{97705E18-3C20-174E-949E-086C6C90157C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33" creationId="{37A8AC1A-6EE2-DF44-95A6-0FF7B084928F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34" creationId="{B982A265-6438-E340-BD1F-EC4A82BB85BF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35" creationId="{5A4993DB-A591-0547-8E7E-86E060515C4B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36" creationId="{1CADA141-08C7-F741-B98F-698F8A7C343A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37" creationId="{B5449955-D457-4545-BE52-1CEF68D0B9B9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38" creationId="{16CD328E-5C5E-FD4C-B154-65E0F1F3580C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39" creationId="{4B8AA1F5-4723-3D43-89BA-69455A9B8BE0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40" creationId="{6A64E0E8-A565-954A-A711-91FF98AD8555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41" creationId="{FA71AF5C-7BC5-4A42-859F-773E00F51DC0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42" creationId="{CFC76A7B-78A4-2442-9272-792E969C73AF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43" creationId="{26A6913B-6A85-5844-9A03-31DD2EB7DA15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44" creationId="{6AA11275-DD6C-8749-A81B-F9489AA75E8B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45" creationId="{07387DE1-81B8-A842-97F5-59AA5F39DE74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46" creationId="{27CB8C93-B694-3641-8720-4E7D2FB50CA1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47" creationId="{FC66E433-A821-A342-A4AF-6EFB0DB3D479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48" creationId="{66FF453A-D8F2-6C48-AECA-4B563F7879B8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49" creationId="{5B2DFFD5-7406-F940-AA6F-B2F638B2B6FC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52" creationId="{2D0B1CD4-03BA-604E-9F53-B37A4161B316}"/>
          </ac:cxnSpMkLst>
        </pc:cxnChg>
        <pc:cxnChg chg="mod">
          <ac:chgData name="Leo Speidel" userId="f40f9f0d-8a79-4c7d-a35f-6351bbb8c999" providerId="ADAL" clId="{48D7F72C-292F-6442-BA1B-33F99CE24F6A}" dt="2021-03-19T11:09:51.470" v="1809" actId="1036"/>
          <ac:cxnSpMkLst>
            <pc:docMk/>
            <pc:sldMk cId="2699060147" sldId="632"/>
            <ac:cxnSpMk id="155" creationId="{2A5F2E39-AC77-6C4C-BD2D-9ED4EF86268A}"/>
          </ac:cxnSpMkLst>
        </pc:cxnChg>
      </pc:sldChg>
      <pc:sldChg chg="del">
        <pc:chgData name="Leo Speidel" userId="f40f9f0d-8a79-4c7d-a35f-6351bbb8c999" providerId="ADAL" clId="{48D7F72C-292F-6442-BA1B-33F99CE24F6A}" dt="2021-03-16T09:38:06.903" v="501" actId="2696"/>
        <pc:sldMkLst>
          <pc:docMk/>
          <pc:sldMk cId="3144083722" sldId="633"/>
        </pc:sldMkLst>
      </pc:sldChg>
      <pc:sldChg chg="mod ord modShow">
        <pc:chgData name="Leo Speidel" userId="f40f9f0d-8a79-4c7d-a35f-6351bbb8c999" providerId="ADAL" clId="{48D7F72C-292F-6442-BA1B-33F99CE24F6A}" dt="2021-03-19T08:07:58.050" v="1150" actId="729"/>
        <pc:sldMkLst>
          <pc:docMk/>
          <pc:sldMk cId="2313400694" sldId="636"/>
        </pc:sldMkLst>
      </pc:sldChg>
      <pc:sldChg chg="del mod modShow">
        <pc:chgData name="Leo Speidel" userId="f40f9f0d-8a79-4c7d-a35f-6351bbb8c999" providerId="ADAL" clId="{48D7F72C-292F-6442-BA1B-33F99CE24F6A}" dt="2021-03-16T09:22:34.533" v="22" actId="2696"/>
        <pc:sldMkLst>
          <pc:docMk/>
          <pc:sldMk cId="1880976458" sldId="647"/>
        </pc:sldMkLst>
      </pc:sldChg>
      <pc:sldChg chg="add del">
        <pc:chgData name="Leo Speidel" userId="f40f9f0d-8a79-4c7d-a35f-6351bbb8c999" providerId="ADAL" clId="{48D7F72C-292F-6442-BA1B-33F99CE24F6A}" dt="2021-03-16T09:42:41.461" v="843" actId="2696"/>
        <pc:sldMkLst>
          <pc:docMk/>
          <pc:sldMk cId="3363491113" sldId="647"/>
        </pc:sldMkLst>
      </pc:sldChg>
      <pc:sldChg chg="modSp mod">
        <pc:chgData name="Leo Speidel" userId="f40f9f0d-8a79-4c7d-a35f-6351bbb8c999" providerId="ADAL" clId="{48D7F72C-292F-6442-BA1B-33F99CE24F6A}" dt="2021-03-19T09:21:35.760" v="1463" actId="20577"/>
        <pc:sldMkLst>
          <pc:docMk/>
          <pc:sldMk cId="1480694890" sldId="698"/>
        </pc:sldMkLst>
        <pc:spChg chg="mod">
          <ac:chgData name="Leo Speidel" userId="f40f9f0d-8a79-4c7d-a35f-6351bbb8c999" providerId="ADAL" clId="{48D7F72C-292F-6442-BA1B-33F99CE24F6A}" dt="2021-03-19T09:21:35.760" v="1463" actId="20577"/>
          <ac:spMkLst>
            <pc:docMk/>
            <pc:sldMk cId="1480694890" sldId="698"/>
            <ac:spMk id="7" creationId="{ECC43DF8-614A-504F-A8FF-47E21707FB08}"/>
          </ac:spMkLst>
        </pc:spChg>
      </pc:sldChg>
      <pc:sldChg chg="addSp delSp modSp mod">
        <pc:chgData name="Leo Speidel" userId="f40f9f0d-8a79-4c7d-a35f-6351bbb8c999" providerId="ADAL" clId="{48D7F72C-292F-6442-BA1B-33F99CE24F6A}" dt="2021-03-19T09:21:43.831" v="1466" actId="1076"/>
        <pc:sldMkLst>
          <pc:docMk/>
          <pc:sldMk cId="351245705" sldId="699"/>
        </pc:sldMkLst>
        <pc:spChg chg="add del mod">
          <ac:chgData name="Leo Speidel" userId="f40f9f0d-8a79-4c7d-a35f-6351bbb8c999" providerId="ADAL" clId="{48D7F72C-292F-6442-BA1B-33F99CE24F6A}" dt="2021-03-19T09:21:40.900" v="1464" actId="478"/>
          <ac:spMkLst>
            <pc:docMk/>
            <pc:sldMk cId="351245705" sldId="699"/>
            <ac:spMk id="12" creationId="{AA38E526-FC4B-5041-AD0D-E5D295703CF8}"/>
          </ac:spMkLst>
        </pc:spChg>
        <pc:spChg chg="add mod">
          <ac:chgData name="Leo Speidel" userId="f40f9f0d-8a79-4c7d-a35f-6351bbb8c999" providerId="ADAL" clId="{48D7F72C-292F-6442-BA1B-33F99CE24F6A}" dt="2021-03-19T09:21:43.831" v="1466" actId="1076"/>
          <ac:spMkLst>
            <pc:docMk/>
            <pc:sldMk cId="351245705" sldId="699"/>
            <ac:spMk id="14" creationId="{E41B1C7E-C952-C04D-B024-7690666A510E}"/>
          </ac:spMkLst>
        </pc:spChg>
        <pc:cxnChg chg="add mod">
          <ac:chgData name="Leo Speidel" userId="f40f9f0d-8a79-4c7d-a35f-6351bbb8c999" providerId="ADAL" clId="{48D7F72C-292F-6442-BA1B-33F99CE24F6A}" dt="2021-03-19T08:03:32.820" v="1130" actId="208"/>
          <ac:cxnSpMkLst>
            <pc:docMk/>
            <pc:sldMk cId="351245705" sldId="699"/>
            <ac:cxnSpMk id="13" creationId="{B8ABAF29-101F-6946-A65B-68B3E854DABE}"/>
          </ac:cxnSpMkLst>
        </pc:cxnChg>
      </pc:sldChg>
      <pc:sldChg chg="addSp delSp modSp mod">
        <pc:chgData name="Leo Speidel" userId="f40f9f0d-8a79-4c7d-a35f-6351bbb8c999" providerId="ADAL" clId="{48D7F72C-292F-6442-BA1B-33F99CE24F6A}" dt="2021-03-19T10:32:45.972" v="1476" actId="1038"/>
        <pc:sldMkLst>
          <pc:docMk/>
          <pc:sldMk cId="2207042143" sldId="725"/>
        </pc:sldMkLst>
        <pc:spChg chg="mod">
          <ac:chgData name="Leo Speidel" userId="f40f9f0d-8a79-4c7d-a35f-6351bbb8c999" providerId="ADAL" clId="{48D7F72C-292F-6442-BA1B-33F99CE24F6A}" dt="2021-03-16T09:18:52.813" v="2"/>
          <ac:spMkLst>
            <pc:docMk/>
            <pc:sldMk cId="2207042143" sldId="725"/>
            <ac:spMk id="2" creationId="{F7CDB3D2-1987-8347-A0B3-8BBDC7264268}"/>
          </ac:spMkLst>
        </pc:spChg>
        <pc:spChg chg="del">
          <ac:chgData name="Leo Speidel" userId="f40f9f0d-8a79-4c7d-a35f-6351bbb8c999" providerId="ADAL" clId="{48D7F72C-292F-6442-BA1B-33F99CE24F6A}" dt="2021-03-16T09:45:48.820" v="845" actId="478"/>
          <ac:spMkLst>
            <pc:docMk/>
            <pc:sldMk cId="2207042143" sldId="725"/>
            <ac:spMk id="3" creationId="{13AD7748-7C6B-3E4D-8BC1-4C5CE36B495A}"/>
          </ac:spMkLst>
        </pc:spChg>
        <pc:spChg chg="mod">
          <ac:chgData name="Leo Speidel" userId="f40f9f0d-8a79-4c7d-a35f-6351bbb8c999" providerId="ADAL" clId="{48D7F72C-292F-6442-BA1B-33F99CE24F6A}" dt="2021-03-16T09:45:52.195" v="846" actId="1076"/>
          <ac:spMkLst>
            <pc:docMk/>
            <pc:sldMk cId="2207042143" sldId="725"/>
            <ac:spMk id="5" creationId="{0853A224-25DF-884A-8E8F-FF378CD7B18D}"/>
          </ac:spMkLst>
        </pc:spChg>
        <pc:picChg chg="add mod">
          <ac:chgData name="Leo Speidel" userId="f40f9f0d-8a79-4c7d-a35f-6351bbb8c999" providerId="ADAL" clId="{48D7F72C-292F-6442-BA1B-33F99CE24F6A}" dt="2021-03-19T10:32:45.972" v="1476" actId="1038"/>
          <ac:picMkLst>
            <pc:docMk/>
            <pc:sldMk cId="2207042143" sldId="725"/>
            <ac:picMk id="3" creationId="{CD4653F0-958D-3742-8008-D4CE9D9D7DF8}"/>
          </ac:picMkLst>
        </pc:picChg>
        <pc:picChg chg="del">
          <ac:chgData name="Leo Speidel" userId="f40f9f0d-8a79-4c7d-a35f-6351bbb8c999" providerId="ADAL" clId="{48D7F72C-292F-6442-BA1B-33F99CE24F6A}" dt="2021-03-16T09:17:52.598" v="0" actId="478"/>
          <ac:picMkLst>
            <pc:docMk/>
            <pc:sldMk cId="2207042143" sldId="725"/>
            <ac:picMk id="6" creationId="{92729BD2-7803-7040-84DF-A3127071463C}"/>
          </ac:picMkLst>
        </pc:picChg>
        <pc:picChg chg="add mod">
          <ac:chgData name="Leo Speidel" userId="f40f9f0d-8a79-4c7d-a35f-6351bbb8c999" providerId="ADAL" clId="{48D7F72C-292F-6442-BA1B-33F99CE24F6A}" dt="2021-03-16T09:46:09.190" v="876" actId="1038"/>
          <ac:picMkLst>
            <pc:docMk/>
            <pc:sldMk cId="2207042143" sldId="725"/>
            <ac:picMk id="8" creationId="{9333C71C-99F2-E44B-B27B-01B4868E68E1}"/>
          </ac:picMkLst>
        </pc:picChg>
        <pc:picChg chg="del">
          <ac:chgData name="Leo Speidel" userId="f40f9f0d-8a79-4c7d-a35f-6351bbb8c999" providerId="ADAL" clId="{48D7F72C-292F-6442-BA1B-33F99CE24F6A}" dt="2021-03-16T09:17:52.598" v="0" actId="478"/>
          <ac:picMkLst>
            <pc:docMk/>
            <pc:sldMk cId="2207042143" sldId="725"/>
            <ac:picMk id="10" creationId="{75B5A78B-A1BD-FF49-8C8B-624921EAC773}"/>
          </ac:picMkLst>
        </pc:picChg>
      </pc:sldChg>
      <pc:sldChg chg="modSp mod">
        <pc:chgData name="Leo Speidel" userId="f40f9f0d-8a79-4c7d-a35f-6351bbb8c999" providerId="ADAL" clId="{48D7F72C-292F-6442-BA1B-33F99CE24F6A}" dt="2021-03-16T09:42:24.854" v="842" actId="5793"/>
        <pc:sldMkLst>
          <pc:docMk/>
          <pc:sldMk cId="3505421192" sldId="750"/>
        </pc:sldMkLst>
        <pc:spChg chg="mod">
          <ac:chgData name="Leo Speidel" userId="f40f9f0d-8a79-4c7d-a35f-6351bbb8c999" providerId="ADAL" clId="{48D7F72C-292F-6442-BA1B-33F99CE24F6A}" dt="2021-03-16T09:42:24.854" v="842" actId="5793"/>
          <ac:spMkLst>
            <pc:docMk/>
            <pc:sldMk cId="3505421192" sldId="750"/>
            <ac:spMk id="4" creationId="{7AAB5E41-C7D6-AD4D-9277-A64799FEAC94}"/>
          </ac:spMkLst>
        </pc:spChg>
      </pc:sldChg>
      <pc:sldChg chg="del mod modShow">
        <pc:chgData name="Leo Speidel" userId="f40f9f0d-8a79-4c7d-a35f-6351bbb8c999" providerId="ADAL" clId="{48D7F72C-292F-6442-BA1B-33F99CE24F6A}" dt="2021-03-16T09:22:34.533" v="22" actId="2696"/>
        <pc:sldMkLst>
          <pc:docMk/>
          <pc:sldMk cId="113869272" sldId="755"/>
        </pc:sldMkLst>
      </pc:sldChg>
      <pc:sldChg chg="add del">
        <pc:chgData name="Leo Speidel" userId="f40f9f0d-8a79-4c7d-a35f-6351bbb8c999" providerId="ADAL" clId="{48D7F72C-292F-6442-BA1B-33F99CE24F6A}" dt="2021-03-16T09:42:41.461" v="843" actId="2696"/>
        <pc:sldMkLst>
          <pc:docMk/>
          <pc:sldMk cId="2523044908" sldId="755"/>
        </pc:sldMkLst>
      </pc:sldChg>
      <pc:sldChg chg="addSp delSp modSp mod">
        <pc:chgData name="Leo Speidel" userId="f40f9f0d-8a79-4c7d-a35f-6351bbb8c999" providerId="ADAL" clId="{48D7F72C-292F-6442-BA1B-33F99CE24F6A}" dt="2021-03-16T11:13:52.555" v="977" actId="27636"/>
        <pc:sldMkLst>
          <pc:docMk/>
          <pc:sldMk cId="2075434172" sldId="757"/>
        </pc:sldMkLst>
        <pc:spChg chg="add mod">
          <ac:chgData name="Leo Speidel" userId="f40f9f0d-8a79-4c7d-a35f-6351bbb8c999" providerId="ADAL" clId="{48D7F72C-292F-6442-BA1B-33F99CE24F6A}" dt="2021-03-16T11:12:30.201" v="944" actId="1036"/>
          <ac:spMkLst>
            <pc:docMk/>
            <pc:sldMk cId="2075434172" sldId="757"/>
            <ac:spMk id="2" creationId="{D0DF5832-58B4-EA4C-95BA-795FA5B90DC0}"/>
          </ac:spMkLst>
        </pc:spChg>
        <pc:spChg chg="mod">
          <ac:chgData name="Leo Speidel" userId="f40f9f0d-8a79-4c7d-a35f-6351bbb8c999" providerId="ADAL" clId="{48D7F72C-292F-6442-BA1B-33F99CE24F6A}" dt="2021-03-16T11:13:52.555" v="977" actId="27636"/>
          <ac:spMkLst>
            <pc:docMk/>
            <pc:sldMk cId="2075434172" sldId="757"/>
            <ac:spMk id="5" creationId="{B700B712-A828-F047-A40B-283BEE7DF0FE}"/>
          </ac:spMkLst>
        </pc:spChg>
        <pc:spChg chg="mod">
          <ac:chgData name="Leo Speidel" userId="f40f9f0d-8a79-4c7d-a35f-6351bbb8c999" providerId="ADAL" clId="{48D7F72C-292F-6442-BA1B-33F99CE24F6A}" dt="2021-03-16T11:12:07.067" v="920" actId="20577"/>
          <ac:spMkLst>
            <pc:docMk/>
            <pc:sldMk cId="2075434172" sldId="757"/>
            <ac:spMk id="9" creationId="{F5A07E9E-F419-D846-9A64-BC2572740C44}"/>
          </ac:spMkLst>
        </pc:spChg>
        <pc:spChg chg="mod">
          <ac:chgData name="Leo Speidel" userId="f40f9f0d-8a79-4c7d-a35f-6351bbb8c999" providerId="ADAL" clId="{48D7F72C-292F-6442-BA1B-33F99CE24F6A}" dt="2021-03-16T11:12:00.980" v="916" actId="1076"/>
          <ac:spMkLst>
            <pc:docMk/>
            <pc:sldMk cId="2075434172" sldId="757"/>
            <ac:spMk id="10" creationId="{B6BFC5F6-7630-4D45-8E59-72887A1E6345}"/>
          </ac:spMkLst>
        </pc:spChg>
        <pc:spChg chg="add mod">
          <ac:chgData name="Leo Speidel" userId="f40f9f0d-8a79-4c7d-a35f-6351bbb8c999" providerId="ADAL" clId="{48D7F72C-292F-6442-BA1B-33F99CE24F6A}" dt="2021-03-16T11:13:26.057" v="960" actId="1036"/>
          <ac:spMkLst>
            <pc:docMk/>
            <pc:sldMk cId="2075434172" sldId="757"/>
            <ac:spMk id="11" creationId="{3DAC5E0D-F9CB-7743-995B-AEB7E525AD82}"/>
          </ac:spMkLst>
        </pc:spChg>
        <pc:spChg chg="add del mod">
          <ac:chgData name="Leo Speidel" userId="f40f9f0d-8a79-4c7d-a35f-6351bbb8c999" providerId="ADAL" clId="{48D7F72C-292F-6442-BA1B-33F99CE24F6A}" dt="2021-03-16T11:13:30.564" v="961" actId="478"/>
          <ac:spMkLst>
            <pc:docMk/>
            <pc:sldMk cId="2075434172" sldId="757"/>
            <ac:spMk id="12" creationId="{9475039C-4E3B-A748-9866-2E528F5FFBDD}"/>
          </ac:spMkLst>
        </pc:spChg>
        <pc:spChg chg="add del mod">
          <ac:chgData name="Leo Speidel" userId="f40f9f0d-8a79-4c7d-a35f-6351bbb8c999" providerId="ADAL" clId="{48D7F72C-292F-6442-BA1B-33F99CE24F6A}" dt="2021-03-16T11:13:31.664" v="963"/>
          <ac:spMkLst>
            <pc:docMk/>
            <pc:sldMk cId="2075434172" sldId="757"/>
            <ac:spMk id="13" creationId="{DEEA0CC8-993F-E447-A16A-2F94FACF9BEC}"/>
          </ac:spMkLst>
        </pc:spChg>
      </pc:sldChg>
      <pc:sldChg chg="del mod modShow">
        <pc:chgData name="Leo Speidel" userId="f40f9f0d-8a79-4c7d-a35f-6351bbb8c999" providerId="ADAL" clId="{48D7F72C-292F-6442-BA1B-33F99CE24F6A}" dt="2021-03-16T09:22:34.533" v="22" actId="2696"/>
        <pc:sldMkLst>
          <pc:docMk/>
          <pc:sldMk cId="2957524651" sldId="765"/>
        </pc:sldMkLst>
      </pc:sldChg>
      <pc:sldChg chg="add del">
        <pc:chgData name="Leo Speidel" userId="f40f9f0d-8a79-4c7d-a35f-6351bbb8c999" providerId="ADAL" clId="{48D7F72C-292F-6442-BA1B-33F99CE24F6A}" dt="2021-03-16T09:42:41.461" v="843" actId="2696"/>
        <pc:sldMkLst>
          <pc:docMk/>
          <pc:sldMk cId="3980654471" sldId="765"/>
        </pc:sldMkLst>
      </pc:sldChg>
      <pc:sldChg chg="add del">
        <pc:chgData name="Leo Speidel" userId="f40f9f0d-8a79-4c7d-a35f-6351bbb8c999" providerId="ADAL" clId="{48D7F72C-292F-6442-BA1B-33F99CE24F6A}" dt="2021-03-16T09:42:41.461" v="843" actId="2696"/>
        <pc:sldMkLst>
          <pc:docMk/>
          <pc:sldMk cId="973469628" sldId="767"/>
        </pc:sldMkLst>
      </pc:sldChg>
      <pc:sldChg chg="del mod modShow">
        <pc:chgData name="Leo Speidel" userId="f40f9f0d-8a79-4c7d-a35f-6351bbb8c999" providerId="ADAL" clId="{48D7F72C-292F-6442-BA1B-33F99CE24F6A}" dt="2021-03-16T09:22:34.533" v="22" actId="2696"/>
        <pc:sldMkLst>
          <pc:docMk/>
          <pc:sldMk cId="1337272898" sldId="767"/>
        </pc:sldMkLst>
      </pc:sldChg>
      <pc:sldChg chg="add del">
        <pc:chgData name="Leo Speidel" userId="f40f9f0d-8a79-4c7d-a35f-6351bbb8c999" providerId="ADAL" clId="{48D7F72C-292F-6442-BA1B-33F99CE24F6A}" dt="2021-03-16T09:42:41.461" v="843" actId="2696"/>
        <pc:sldMkLst>
          <pc:docMk/>
          <pc:sldMk cId="2029045157" sldId="768"/>
        </pc:sldMkLst>
      </pc:sldChg>
      <pc:sldChg chg="del mod modShow">
        <pc:chgData name="Leo Speidel" userId="f40f9f0d-8a79-4c7d-a35f-6351bbb8c999" providerId="ADAL" clId="{48D7F72C-292F-6442-BA1B-33F99CE24F6A}" dt="2021-03-16T09:22:34.533" v="22" actId="2696"/>
        <pc:sldMkLst>
          <pc:docMk/>
          <pc:sldMk cId="3470771033" sldId="768"/>
        </pc:sldMkLst>
      </pc:sldChg>
      <pc:sldChg chg="add del">
        <pc:chgData name="Leo Speidel" userId="f40f9f0d-8a79-4c7d-a35f-6351bbb8c999" providerId="ADAL" clId="{48D7F72C-292F-6442-BA1B-33F99CE24F6A}" dt="2021-03-16T09:42:41.461" v="843" actId="2696"/>
        <pc:sldMkLst>
          <pc:docMk/>
          <pc:sldMk cId="552645608" sldId="769"/>
        </pc:sldMkLst>
      </pc:sldChg>
      <pc:sldChg chg="del mod modShow">
        <pc:chgData name="Leo Speidel" userId="f40f9f0d-8a79-4c7d-a35f-6351bbb8c999" providerId="ADAL" clId="{48D7F72C-292F-6442-BA1B-33F99CE24F6A}" dt="2021-03-16T09:22:34.533" v="22" actId="2696"/>
        <pc:sldMkLst>
          <pc:docMk/>
          <pc:sldMk cId="1687022098" sldId="769"/>
        </pc:sldMkLst>
      </pc:sldChg>
      <pc:sldChg chg="add del">
        <pc:chgData name="Leo Speidel" userId="f40f9f0d-8a79-4c7d-a35f-6351bbb8c999" providerId="ADAL" clId="{48D7F72C-292F-6442-BA1B-33F99CE24F6A}" dt="2021-03-16T09:42:41.461" v="843" actId="2696"/>
        <pc:sldMkLst>
          <pc:docMk/>
          <pc:sldMk cId="834244265" sldId="770"/>
        </pc:sldMkLst>
      </pc:sldChg>
      <pc:sldChg chg="del mod modShow">
        <pc:chgData name="Leo Speidel" userId="f40f9f0d-8a79-4c7d-a35f-6351bbb8c999" providerId="ADAL" clId="{48D7F72C-292F-6442-BA1B-33F99CE24F6A}" dt="2021-03-16T09:22:34.533" v="22" actId="2696"/>
        <pc:sldMkLst>
          <pc:docMk/>
          <pc:sldMk cId="2525625489" sldId="770"/>
        </pc:sldMkLst>
      </pc:sldChg>
      <pc:sldChg chg="del mod modShow">
        <pc:chgData name="Leo Speidel" userId="f40f9f0d-8a79-4c7d-a35f-6351bbb8c999" providerId="ADAL" clId="{48D7F72C-292F-6442-BA1B-33F99CE24F6A}" dt="2021-03-16T09:22:34.533" v="22" actId="2696"/>
        <pc:sldMkLst>
          <pc:docMk/>
          <pc:sldMk cId="4020942812" sldId="771"/>
        </pc:sldMkLst>
      </pc:sldChg>
      <pc:sldChg chg="add del">
        <pc:chgData name="Leo Speidel" userId="f40f9f0d-8a79-4c7d-a35f-6351bbb8c999" providerId="ADAL" clId="{48D7F72C-292F-6442-BA1B-33F99CE24F6A}" dt="2021-03-16T09:42:41.461" v="843" actId="2696"/>
        <pc:sldMkLst>
          <pc:docMk/>
          <pc:sldMk cId="4150094965" sldId="771"/>
        </pc:sldMkLst>
      </pc:sldChg>
      <pc:sldChg chg="modSp mod">
        <pc:chgData name="Leo Speidel" userId="f40f9f0d-8a79-4c7d-a35f-6351bbb8c999" providerId="ADAL" clId="{48D7F72C-292F-6442-BA1B-33F99CE24F6A}" dt="2021-03-19T10:44:51.610" v="1515" actId="1035"/>
        <pc:sldMkLst>
          <pc:docMk/>
          <pc:sldMk cId="912861009" sldId="791"/>
        </pc:sldMkLst>
        <pc:spChg chg="mod">
          <ac:chgData name="Leo Speidel" userId="f40f9f0d-8a79-4c7d-a35f-6351bbb8c999" providerId="ADAL" clId="{48D7F72C-292F-6442-BA1B-33F99CE24F6A}" dt="2021-03-19T10:44:51.610" v="1515" actId="1035"/>
          <ac:spMkLst>
            <pc:docMk/>
            <pc:sldMk cId="912861009" sldId="791"/>
            <ac:spMk id="3" creationId="{E9F0C186-A47D-C345-93E1-93DCB2B43B49}"/>
          </ac:spMkLst>
        </pc:spChg>
      </pc:sldChg>
      <pc:sldChg chg="add del">
        <pc:chgData name="Leo Speidel" userId="f40f9f0d-8a79-4c7d-a35f-6351bbb8c999" providerId="ADAL" clId="{48D7F72C-292F-6442-BA1B-33F99CE24F6A}" dt="2021-03-16T09:42:41.461" v="843" actId="2696"/>
        <pc:sldMkLst>
          <pc:docMk/>
          <pc:sldMk cId="1256491294" sldId="804"/>
        </pc:sldMkLst>
      </pc:sldChg>
      <pc:sldChg chg="add del mod modShow">
        <pc:chgData name="Leo Speidel" userId="f40f9f0d-8a79-4c7d-a35f-6351bbb8c999" providerId="ADAL" clId="{48D7F72C-292F-6442-BA1B-33F99CE24F6A}" dt="2021-03-16T09:22:27.326" v="18" actId="2696"/>
        <pc:sldMkLst>
          <pc:docMk/>
          <pc:sldMk cId="3085283939" sldId="804"/>
        </pc:sldMkLst>
      </pc:sldChg>
      <pc:sldChg chg="addSp modSp mod">
        <pc:chgData name="Leo Speidel" userId="f40f9f0d-8a79-4c7d-a35f-6351bbb8c999" providerId="ADAL" clId="{48D7F72C-292F-6442-BA1B-33F99CE24F6A}" dt="2021-03-16T09:39:27.802" v="531" actId="1076"/>
        <pc:sldMkLst>
          <pc:docMk/>
          <pc:sldMk cId="1706457230" sldId="807"/>
        </pc:sldMkLst>
        <pc:spChg chg="add mod">
          <ac:chgData name="Leo Speidel" userId="f40f9f0d-8a79-4c7d-a35f-6351bbb8c999" providerId="ADAL" clId="{48D7F72C-292F-6442-BA1B-33F99CE24F6A}" dt="2021-03-16T09:39:27.802" v="531" actId="1076"/>
          <ac:spMkLst>
            <pc:docMk/>
            <pc:sldMk cId="1706457230" sldId="807"/>
            <ac:spMk id="3" creationId="{CD8E007E-24A8-6A4B-919D-82A19159592B}"/>
          </ac:spMkLst>
        </pc:spChg>
      </pc:sldChg>
      <pc:sldChg chg="add del">
        <pc:chgData name="Leo Speidel" userId="f40f9f0d-8a79-4c7d-a35f-6351bbb8c999" providerId="ADAL" clId="{48D7F72C-292F-6442-BA1B-33F99CE24F6A}" dt="2021-03-16T09:42:41.461" v="843" actId="2696"/>
        <pc:sldMkLst>
          <pc:docMk/>
          <pc:sldMk cId="1063034427" sldId="808"/>
        </pc:sldMkLst>
      </pc:sldChg>
      <pc:sldChg chg="add del mod modShow">
        <pc:chgData name="Leo Speidel" userId="f40f9f0d-8a79-4c7d-a35f-6351bbb8c999" providerId="ADAL" clId="{48D7F72C-292F-6442-BA1B-33F99CE24F6A}" dt="2021-03-16T09:22:27.326" v="18" actId="2696"/>
        <pc:sldMkLst>
          <pc:docMk/>
          <pc:sldMk cId="1354437752" sldId="808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3816041661" sldId="835"/>
        </pc:sldMkLst>
      </pc:sldChg>
      <pc:sldChg chg="addSp delSp modSp mod">
        <pc:chgData name="Leo Speidel" userId="f40f9f0d-8a79-4c7d-a35f-6351bbb8c999" providerId="ADAL" clId="{48D7F72C-292F-6442-BA1B-33F99CE24F6A}" dt="2021-03-19T11:28:00.810" v="1880" actId="14100"/>
        <pc:sldMkLst>
          <pc:docMk/>
          <pc:sldMk cId="103135382" sldId="837"/>
        </pc:sldMkLst>
        <pc:spChg chg="add del mod">
          <ac:chgData name="Leo Speidel" userId="f40f9f0d-8a79-4c7d-a35f-6351bbb8c999" providerId="ADAL" clId="{48D7F72C-292F-6442-BA1B-33F99CE24F6A}" dt="2021-03-19T08:17:03.438" v="1179" actId="478"/>
          <ac:spMkLst>
            <pc:docMk/>
            <pc:sldMk cId="103135382" sldId="837"/>
            <ac:spMk id="2" creationId="{B40BBE34-64AB-5740-87E2-7A3BC4FE1CC6}"/>
          </ac:spMkLst>
        </pc:spChg>
        <pc:spChg chg="add mod">
          <ac:chgData name="Leo Speidel" userId="f40f9f0d-8a79-4c7d-a35f-6351bbb8c999" providerId="ADAL" clId="{48D7F72C-292F-6442-BA1B-33F99CE24F6A}" dt="2021-03-19T11:28:00.810" v="1880" actId="14100"/>
          <ac:spMkLst>
            <pc:docMk/>
            <pc:sldMk cId="103135382" sldId="837"/>
            <ac:spMk id="3" creationId="{9103C259-68FF-E246-BC5D-DF53220E67DB}"/>
          </ac:spMkLst>
        </pc:spChg>
        <pc:spChg chg="mod">
          <ac:chgData name="Leo Speidel" userId="f40f9f0d-8a79-4c7d-a35f-6351bbb8c999" providerId="ADAL" clId="{48D7F72C-292F-6442-BA1B-33F99CE24F6A}" dt="2021-03-16T11:16:46.406" v="1021" actId="1036"/>
          <ac:spMkLst>
            <pc:docMk/>
            <pc:sldMk cId="103135382" sldId="837"/>
            <ac:spMk id="4" creationId="{994CC029-4C1A-8740-A6F6-32581CEF82B0}"/>
          </ac:spMkLst>
        </pc:spChg>
        <pc:spChg chg="del mod">
          <ac:chgData name="Leo Speidel" userId="f40f9f0d-8a79-4c7d-a35f-6351bbb8c999" providerId="ADAL" clId="{48D7F72C-292F-6442-BA1B-33F99CE24F6A}" dt="2021-03-16T11:16:48.239" v="1022" actId="478"/>
          <ac:spMkLst>
            <pc:docMk/>
            <pc:sldMk cId="103135382" sldId="837"/>
            <ac:spMk id="5" creationId="{3C821DF1-4F6A-504F-A564-7694BE8DADD8}"/>
          </ac:spMkLst>
        </pc:spChg>
        <pc:spChg chg="del">
          <ac:chgData name="Leo Speidel" userId="f40f9f0d-8a79-4c7d-a35f-6351bbb8c999" providerId="ADAL" clId="{48D7F72C-292F-6442-BA1B-33F99CE24F6A}" dt="2021-03-16T09:40:38.991" v="533" actId="478"/>
          <ac:spMkLst>
            <pc:docMk/>
            <pc:sldMk cId="103135382" sldId="837"/>
            <ac:spMk id="6" creationId="{34656BEE-CB52-6547-BE8B-FB5F3D1BDC9F}"/>
          </ac:spMkLst>
        </pc:spChg>
      </pc:sldChg>
      <pc:sldChg chg="mod modShow">
        <pc:chgData name="Leo Speidel" userId="f40f9f0d-8a79-4c7d-a35f-6351bbb8c999" providerId="ADAL" clId="{48D7F72C-292F-6442-BA1B-33F99CE24F6A}" dt="2021-03-16T11:17:15.183" v="1023" actId="729"/>
        <pc:sldMkLst>
          <pc:docMk/>
          <pc:sldMk cId="2457894217" sldId="838"/>
        </pc:sldMkLst>
      </pc:sldChg>
      <pc:sldChg chg="addSp delSp modSp new del mod delAnim modAnim">
        <pc:chgData name="Leo Speidel" userId="f40f9f0d-8a79-4c7d-a35f-6351bbb8c999" providerId="ADAL" clId="{48D7F72C-292F-6442-BA1B-33F99CE24F6A}" dt="2021-03-16T09:36:55.365" v="490" actId="2696"/>
        <pc:sldMkLst>
          <pc:docMk/>
          <pc:sldMk cId="110697535" sldId="842"/>
        </pc:sldMkLst>
        <pc:spChg chg="mod">
          <ac:chgData name="Leo Speidel" userId="f40f9f0d-8a79-4c7d-a35f-6351bbb8c999" providerId="ADAL" clId="{48D7F72C-292F-6442-BA1B-33F99CE24F6A}" dt="2021-03-16T09:24:07.935" v="123" actId="20577"/>
          <ac:spMkLst>
            <pc:docMk/>
            <pc:sldMk cId="110697535" sldId="842"/>
            <ac:spMk id="2" creationId="{416CEC0B-C87F-CE4A-8722-946071EBA3B5}"/>
          </ac:spMkLst>
        </pc:spChg>
        <pc:spChg chg="add mod">
          <ac:chgData name="Leo Speidel" userId="f40f9f0d-8a79-4c7d-a35f-6351bbb8c999" providerId="ADAL" clId="{48D7F72C-292F-6442-BA1B-33F99CE24F6A}" dt="2021-03-16T09:28:41.701" v="486" actId="20577"/>
          <ac:spMkLst>
            <pc:docMk/>
            <pc:sldMk cId="110697535" sldId="842"/>
            <ac:spMk id="4" creationId="{E1BC792D-09F6-9D45-8EC5-AD09822D8558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7" creationId="{1ACFD1D8-F8CD-C446-9FE7-F07621AF6B8F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8" creationId="{116314A8-ECF8-CF4D-85CB-1DEFB668A22D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9" creationId="{725F49EF-B565-0B4F-A74D-6AB814004BE2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10" creationId="{86AC4297-21C9-5546-BC63-8F683AE6EF1A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11" creationId="{CABA0336-8193-0447-9BD5-A4D60ED4D412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12" creationId="{468F6C51-D82E-7B48-BF07-F963E74E8FC4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13" creationId="{E3DEB381-F80E-674A-A366-E39B43CED6A0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14" creationId="{84E01F57-6EF8-2842-BF72-7F55738A729B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15" creationId="{97827FEB-86CB-5B4A-81B1-A7E35294538C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16" creationId="{CEFA75F5-B9C8-FF4F-A599-E7E0B5600CED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17" creationId="{0848A447-B218-5F4F-9EDF-C5B10A2DC31F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18" creationId="{DBC8BBE8-3008-154F-B3B2-5AF5EA9ABC90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19" creationId="{D5879131-1147-514E-8A8D-E61493004EF0}"/>
          </ac:spMkLst>
        </pc:spChg>
        <pc:spChg chg="add del mod topLvl">
          <ac:chgData name="Leo Speidel" userId="f40f9f0d-8a79-4c7d-a35f-6351bbb8c999" providerId="ADAL" clId="{48D7F72C-292F-6442-BA1B-33F99CE24F6A}" dt="2021-03-16T09:26:35.701" v="282" actId="478"/>
          <ac:spMkLst>
            <pc:docMk/>
            <pc:sldMk cId="110697535" sldId="842"/>
            <ac:spMk id="20" creationId="{815E3C03-1D72-9241-A619-F4FE27AEC955}"/>
          </ac:spMkLst>
        </pc:spChg>
        <pc:spChg chg="add del mod topLvl">
          <ac:chgData name="Leo Speidel" userId="f40f9f0d-8a79-4c7d-a35f-6351bbb8c999" providerId="ADAL" clId="{48D7F72C-292F-6442-BA1B-33F99CE24F6A}" dt="2021-03-16T09:26:35.701" v="282" actId="478"/>
          <ac:spMkLst>
            <pc:docMk/>
            <pc:sldMk cId="110697535" sldId="842"/>
            <ac:spMk id="21" creationId="{51FE5810-994C-B449-93FE-57BAE6F20140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22" creationId="{030BDBD1-4FB9-3944-B808-86C6B122E058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23" creationId="{0822F98F-05B2-624D-B81A-2784C7830D03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24" creationId="{8DFD24FA-337C-2E40-8497-29FEC82CB9AE}"/>
          </ac:spMkLst>
        </pc:spChg>
        <pc:spChg chg="add del mod topLvl">
          <ac:chgData name="Leo Speidel" userId="f40f9f0d-8a79-4c7d-a35f-6351bbb8c999" providerId="ADAL" clId="{48D7F72C-292F-6442-BA1B-33F99CE24F6A}" dt="2021-03-16T09:26:47.937" v="287" actId="478"/>
          <ac:spMkLst>
            <pc:docMk/>
            <pc:sldMk cId="110697535" sldId="842"/>
            <ac:spMk id="25" creationId="{18F4A0A7-4E66-404F-8220-3B33AD4AA3A4}"/>
          </ac:spMkLst>
        </pc:spChg>
        <pc:spChg chg="add del mod topLvl">
          <ac:chgData name="Leo Speidel" userId="f40f9f0d-8a79-4c7d-a35f-6351bbb8c999" providerId="ADAL" clId="{48D7F72C-292F-6442-BA1B-33F99CE24F6A}" dt="2021-03-16T09:26:35.701" v="282" actId="478"/>
          <ac:spMkLst>
            <pc:docMk/>
            <pc:sldMk cId="110697535" sldId="842"/>
            <ac:spMk id="26" creationId="{26AE63AC-3E67-8747-8689-793DB83D0475}"/>
          </ac:spMkLst>
        </pc:spChg>
        <pc:spChg chg="add del mod topLvl">
          <ac:chgData name="Leo Speidel" userId="f40f9f0d-8a79-4c7d-a35f-6351bbb8c999" providerId="ADAL" clId="{48D7F72C-292F-6442-BA1B-33F99CE24F6A}" dt="2021-03-16T09:26:35.701" v="282" actId="478"/>
          <ac:spMkLst>
            <pc:docMk/>
            <pc:sldMk cId="110697535" sldId="842"/>
            <ac:spMk id="27" creationId="{3E4E2A67-31B5-9647-B3E8-701CE6BB9F59}"/>
          </ac:spMkLst>
        </pc:spChg>
        <pc:spChg chg="add del mod topLvl">
          <ac:chgData name="Leo Speidel" userId="f40f9f0d-8a79-4c7d-a35f-6351bbb8c999" providerId="ADAL" clId="{48D7F72C-292F-6442-BA1B-33F99CE24F6A}" dt="2021-03-16T09:26:35.701" v="282" actId="478"/>
          <ac:spMkLst>
            <pc:docMk/>
            <pc:sldMk cId="110697535" sldId="842"/>
            <ac:spMk id="28" creationId="{0513AEF7-E148-E24C-A13A-9A64AC093062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31" creationId="{F3EDB2F8-EA21-A442-A4CC-B10C661863B0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32" creationId="{B1CE1AA3-D722-E94B-ADC3-980677408D87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33" creationId="{216BCD75-062C-7D44-B74B-71F1055A3C04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34" creationId="{7E5F384B-D92A-4942-970A-D8405047BB5A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35" creationId="{80392E76-EE61-FF4A-8FA4-730FE8A89DC1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36" creationId="{E5E14C20-E557-0F4F-BAA4-9B0CF7DADF9D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37" creationId="{0CFD1ED4-A9DD-F346-9DFA-C562F9105CE7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38" creationId="{DE4A0703-09AB-C246-91F9-178968ED891C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39" creationId="{4D3D9A1D-39BA-D041-AB96-73892C11B0AF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40" creationId="{EFA79661-800E-7E4C-BBC0-AB06C007A535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41" creationId="{E654FEEC-5664-1C48-A1FA-D8AFC60E7086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42" creationId="{E9BD8017-4A29-5241-8746-E3E2585E268C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43" creationId="{6064758E-3E39-8843-9440-AAD6ACC3C8A8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44" creationId="{A6EA58C8-1737-8449-A07A-BA87E4A3A125}"/>
          </ac:spMkLst>
        </pc:spChg>
        <pc:spChg chg="add mod topLvl">
          <ac:chgData name="Leo Speidel" userId="f40f9f0d-8a79-4c7d-a35f-6351bbb8c999" providerId="ADAL" clId="{48D7F72C-292F-6442-BA1B-33F99CE24F6A}" dt="2021-03-16T09:27:36.270" v="326" actId="1038"/>
          <ac:spMkLst>
            <pc:docMk/>
            <pc:sldMk cId="110697535" sldId="842"/>
            <ac:spMk id="45" creationId="{C7DE646A-CDB7-C94E-85CC-874DDC4E909E}"/>
          </ac:spMkLst>
        </pc:spChg>
        <pc:spChg chg="add del mod topLvl">
          <ac:chgData name="Leo Speidel" userId="f40f9f0d-8a79-4c7d-a35f-6351bbb8c999" providerId="ADAL" clId="{48D7F72C-292F-6442-BA1B-33F99CE24F6A}" dt="2021-03-16T09:27:20.452" v="294" actId="478"/>
          <ac:spMkLst>
            <pc:docMk/>
            <pc:sldMk cId="110697535" sldId="842"/>
            <ac:spMk id="46" creationId="{7EEF154D-55F6-574D-906F-72D47F99C68A}"/>
          </ac:spMkLst>
        </pc:spChg>
        <pc:grpChg chg="add del mod">
          <ac:chgData name="Leo Speidel" userId="f40f9f0d-8a79-4c7d-a35f-6351bbb8c999" providerId="ADAL" clId="{48D7F72C-292F-6442-BA1B-33F99CE24F6A}" dt="2021-03-16T09:26:29.153" v="281" actId="165"/>
          <ac:grpSpMkLst>
            <pc:docMk/>
            <pc:sldMk cId="110697535" sldId="842"/>
            <ac:grpSpMk id="29" creationId="{125BBF8E-1B7D-0544-9B02-986C20746923}"/>
          </ac:grpSpMkLst>
        </pc:grpChg>
        <pc:grpChg chg="add del mod">
          <ac:chgData name="Leo Speidel" userId="f40f9f0d-8a79-4c7d-a35f-6351bbb8c999" providerId="ADAL" clId="{48D7F72C-292F-6442-BA1B-33F99CE24F6A}" dt="2021-03-16T09:27:17.970" v="293" actId="165"/>
          <ac:grpSpMkLst>
            <pc:docMk/>
            <pc:sldMk cId="110697535" sldId="842"/>
            <ac:grpSpMk id="47" creationId="{FA6587F7-3436-4D46-9AF5-68D57E9BB65E}"/>
          </ac:grpSpMkLst>
        </pc:grpChg>
        <pc:picChg chg="add mod">
          <ac:chgData name="Leo Speidel" userId="f40f9f0d-8a79-4c7d-a35f-6351bbb8c999" providerId="ADAL" clId="{48D7F72C-292F-6442-BA1B-33F99CE24F6A}" dt="2021-03-16T09:24:15.525" v="124"/>
          <ac:picMkLst>
            <pc:docMk/>
            <pc:sldMk cId="110697535" sldId="842"/>
            <ac:picMk id="3" creationId="{E4A1DBBE-15D4-8048-919E-2909EA5ABB73}"/>
          </ac:picMkLst>
        </pc:picChg>
        <pc:picChg chg="add del mod">
          <ac:chgData name="Leo Speidel" userId="f40f9f0d-8a79-4c7d-a35f-6351bbb8c999" providerId="ADAL" clId="{48D7F72C-292F-6442-BA1B-33F99CE24F6A}" dt="2021-03-16T09:26:00.069" v="277" actId="478"/>
          <ac:picMkLst>
            <pc:docMk/>
            <pc:sldMk cId="110697535" sldId="842"/>
            <ac:picMk id="5" creationId="{41D31146-E226-3746-800E-D7FBC741FDEE}"/>
          </ac:picMkLst>
        </pc:picChg>
        <pc:picChg chg="add del mod topLvl">
          <ac:chgData name="Leo Speidel" userId="f40f9f0d-8a79-4c7d-a35f-6351bbb8c999" providerId="ADAL" clId="{48D7F72C-292F-6442-BA1B-33F99CE24F6A}" dt="2021-03-16T09:26:47.937" v="287" actId="478"/>
          <ac:picMkLst>
            <pc:docMk/>
            <pc:sldMk cId="110697535" sldId="842"/>
            <ac:picMk id="6" creationId="{A076F56E-8EDC-7247-A89E-D7DB8F27F0A0}"/>
          </ac:picMkLst>
        </pc:picChg>
        <pc:picChg chg="add mod topLvl">
          <ac:chgData name="Leo Speidel" userId="f40f9f0d-8a79-4c7d-a35f-6351bbb8c999" providerId="ADAL" clId="{48D7F72C-292F-6442-BA1B-33F99CE24F6A}" dt="2021-03-16T09:27:36.270" v="326" actId="1038"/>
          <ac:picMkLst>
            <pc:docMk/>
            <pc:sldMk cId="110697535" sldId="842"/>
            <ac:picMk id="30" creationId="{D1EA5F5E-6DCC-C046-8D87-AB5DEB45047F}"/>
          </ac:picMkLst>
        </pc:picChg>
      </pc:sldChg>
      <pc:sldChg chg="new del">
        <pc:chgData name="Leo Speidel" userId="f40f9f0d-8a79-4c7d-a35f-6351bbb8c999" providerId="ADAL" clId="{48D7F72C-292F-6442-BA1B-33F99CE24F6A}" dt="2021-03-16T09:22:39.129" v="25" actId="2696"/>
        <pc:sldMkLst>
          <pc:docMk/>
          <pc:sldMk cId="1692365729" sldId="842"/>
        </pc:sldMkLst>
      </pc:sldChg>
      <pc:sldChg chg="new del">
        <pc:chgData name="Leo Speidel" userId="f40f9f0d-8a79-4c7d-a35f-6351bbb8c999" providerId="ADAL" clId="{48D7F72C-292F-6442-BA1B-33F99CE24F6A}" dt="2021-03-16T09:22:31.553" v="21" actId="2696"/>
        <pc:sldMkLst>
          <pc:docMk/>
          <pc:sldMk cId="3380526160" sldId="842"/>
        </pc:sldMkLst>
      </pc:sldChg>
      <pc:sldChg chg="del">
        <pc:chgData name="Leo Speidel" userId="f40f9f0d-8a79-4c7d-a35f-6351bbb8c999" providerId="ADAL" clId="{48D7F72C-292F-6442-BA1B-33F99CE24F6A}" dt="2021-03-16T09:20:19.919" v="10" actId="2696"/>
        <pc:sldMkLst>
          <pc:docMk/>
          <pc:sldMk cId="4010651164" sldId="842"/>
        </pc:sldMkLst>
      </pc:sldChg>
      <pc:sldChg chg="new del">
        <pc:chgData name="Leo Speidel" userId="f40f9f0d-8a79-4c7d-a35f-6351bbb8c999" providerId="ADAL" clId="{48D7F72C-292F-6442-BA1B-33F99CE24F6A}" dt="2021-03-16T09:36:54.349" v="489" actId="2696"/>
        <pc:sldMkLst>
          <pc:docMk/>
          <pc:sldMk cId="2465042182" sldId="843"/>
        </pc:sldMkLst>
      </pc:sldChg>
      <pc:sldChg chg="addSp delSp modSp add mod modAnim">
        <pc:chgData name="Leo Speidel" userId="f40f9f0d-8a79-4c7d-a35f-6351bbb8c999" providerId="ADAL" clId="{48D7F72C-292F-6442-BA1B-33F99CE24F6A}" dt="2021-03-19T11:05:24.283" v="1656" actId="20577"/>
        <pc:sldMkLst>
          <pc:docMk/>
          <pc:sldMk cId="1482544470" sldId="844"/>
        </pc:sldMkLst>
        <pc:spChg chg="mod">
          <ac:chgData name="Leo Speidel" userId="f40f9f0d-8a79-4c7d-a35f-6351bbb8c999" providerId="ADAL" clId="{48D7F72C-292F-6442-BA1B-33F99CE24F6A}" dt="2021-03-19T11:04:09.005" v="1613" actId="20577"/>
          <ac:spMkLst>
            <pc:docMk/>
            <pc:sldMk cId="1482544470" sldId="844"/>
            <ac:spMk id="2" creationId="{416CEC0B-C87F-CE4A-8722-946071EBA3B5}"/>
          </ac:spMkLst>
        </pc:spChg>
        <pc:spChg chg="mod">
          <ac:chgData name="Leo Speidel" userId="f40f9f0d-8a79-4c7d-a35f-6351bbb8c999" providerId="ADAL" clId="{48D7F72C-292F-6442-BA1B-33F99CE24F6A}" dt="2021-03-19T11:05:24.283" v="1656" actId="20577"/>
          <ac:spMkLst>
            <pc:docMk/>
            <pc:sldMk cId="1482544470" sldId="844"/>
            <ac:spMk id="4" creationId="{E1BC792D-09F6-9D45-8EC5-AD09822D8558}"/>
          </ac:spMkLst>
        </pc:spChg>
        <pc:grpChg chg="add mod">
          <ac:chgData name="Leo Speidel" userId="f40f9f0d-8a79-4c7d-a35f-6351bbb8c999" providerId="ADAL" clId="{48D7F72C-292F-6442-BA1B-33F99CE24F6A}" dt="2021-03-16T11:14:27.769" v="981" actId="1076"/>
          <ac:grpSpMkLst>
            <pc:docMk/>
            <pc:sldMk cId="1482544470" sldId="844"/>
            <ac:grpSpMk id="5" creationId="{8100C4F9-A4DC-1F47-859A-ED0F40AA6FBD}"/>
          </ac:grpSpMkLst>
        </pc:grpChg>
        <pc:picChg chg="del">
          <ac:chgData name="Leo Speidel" userId="f40f9f0d-8a79-4c7d-a35f-6351bbb8c999" providerId="ADAL" clId="{48D7F72C-292F-6442-BA1B-33F99CE24F6A}" dt="2021-03-16T09:37:23.634" v="491" actId="478"/>
          <ac:picMkLst>
            <pc:docMk/>
            <pc:sldMk cId="1482544470" sldId="844"/>
            <ac:picMk id="3" creationId="{E4A1DBBE-15D4-8048-919E-2909EA5ABB73}"/>
          </ac:picMkLst>
        </pc:picChg>
        <pc:picChg chg="add mod">
          <ac:chgData name="Leo Speidel" userId="f40f9f0d-8a79-4c7d-a35f-6351bbb8c999" providerId="ADAL" clId="{48D7F72C-292F-6442-BA1B-33F99CE24F6A}" dt="2021-03-16T11:14:30.942" v="982" actId="1076"/>
          <ac:picMkLst>
            <pc:docMk/>
            <pc:sldMk cId="1482544470" sldId="844"/>
            <ac:picMk id="21" creationId="{B4C9565C-F050-214E-9490-D195C24B4D25}"/>
          </ac:picMkLst>
        </pc:picChg>
      </pc:sldChg>
      <pc:sldMasterChg chg="delSldLayout">
        <pc:chgData name="Leo Speidel" userId="f40f9f0d-8a79-4c7d-a35f-6351bbb8c999" providerId="ADAL" clId="{48D7F72C-292F-6442-BA1B-33F99CE24F6A}" dt="2021-03-16T09:20:19.919" v="10" actId="2696"/>
        <pc:sldMasterMkLst>
          <pc:docMk/>
          <pc:sldMasterMk cId="1401540665" sldId="2147483949"/>
        </pc:sldMasterMkLst>
        <pc:sldLayoutChg chg="del">
          <pc:chgData name="Leo Speidel" userId="f40f9f0d-8a79-4c7d-a35f-6351bbb8c999" providerId="ADAL" clId="{48D7F72C-292F-6442-BA1B-33F99CE24F6A}" dt="2021-03-16T09:20:19.919" v="10" actId="2696"/>
          <pc:sldLayoutMkLst>
            <pc:docMk/>
            <pc:sldMasterMk cId="1401540665" sldId="2147483949"/>
            <pc:sldLayoutMk cId="3902446798" sldId="2147483961"/>
          </pc:sldLayoutMkLst>
        </pc:sldLayoutChg>
      </pc:sldMasterChg>
    </pc:docChg>
  </pc:docChgLst>
  <pc:docChgLst>
    <pc:chgData name="Leo Speidel" userId="f40f9f0d-8a79-4c7d-a35f-6351bbb8c999" providerId="ADAL" clId="{6C95AE30-C134-A44D-97DA-66406F6DDC55}"/>
    <pc:docChg chg="undo redo custSel addSld delSld modSld sldOrd modMainMaster">
      <pc:chgData name="Leo Speidel" userId="f40f9f0d-8a79-4c7d-a35f-6351bbb8c999" providerId="ADAL" clId="{6C95AE30-C134-A44D-97DA-66406F6DDC55}" dt="2021-03-13T13:55:10.668" v="8249" actId="2696"/>
      <pc:docMkLst>
        <pc:docMk/>
      </pc:docMkLst>
      <pc:sldChg chg="add del">
        <pc:chgData name="Leo Speidel" userId="f40f9f0d-8a79-4c7d-a35f-6351bbb8c999" providerId="ADAL" clId="{6C95AE30-C134-A44D-97DA-66406F6DDC55}" dt="2021-03-06T16:34:54.389" v="196" actId="2696"/>
        <pc:sldMkLst>
          <pc:docMk/>
          <pc:sldMk cId="4032180189" sldId="266"/>
        </pc:sldMkLst>
      </pc:sldChg>
      <pc:sldChg chg="add del">
        <pc:chgData name="Leo Speidel" userId="f40f9f0d-8a79-4c7d-a35f-6351bbb8c999" providerId="ADAL" clId="{6C95AE30-C134-A44D-97DA-66406F6DDC55}" dt="2021-03-07T09:32:40.566" v="1452" actId="2696"/>
        <pc:sldMkLst>
          <pc:docMk/>
          <pc:sldMk cId="2858478440" sldId="270"/>
        </pc:sldMkLst>
      </pc:sldChg>
      <pc:sldChg chg="add del">
        <pc:chgData name="Leo Speidel" userId="f40f9f0d-8a79-4c7d-a35f-6351bbb8c999" providerId="ADAL" clId="{6C95AE30-C134-A44D-97DA-66406F6DDC55}" dt="2021-03-06T16:38:43.216" v="309" actId="2696"/>
        <pc:sldMkLst>
          <pc:docMk/>
          <pc:sldMk cId="4175149205" sldId="271"/>
        </pc:sldMkLst>
      </pc:sldChg>
      <pc:sldChg chg="addSp delSp modSp add mod modClrScheme modAnim chgLayout">
        <pc:chgData name="Leo Speidel" userId="f40f9f0d-8a79-4c7d-a35f-6351bbb8c999" providerId="ADAL" clId="{6C95AE30-C134-A44D-97DA-66406F6DDC55}" dt="2021-03-12T21:05:30.795" v="7187"/>
        <pc:sldMkLst>
          <pc:docMk/>
          <pc:sldMk cId="1694968240" sldId="274"/>
        </pc:sldMkLst>
        <pc:spChg chg="del">
          <ac:chgData name="Leo Speidel" userId="f40f9f0d-8a79-4c7d-a35f-6351bbb8c999" providerId="ADAL" clId="{6C95AE30-C134-A44D-97DA-66406F6DDC55}" dt="2021-03-10T14:32:39.404" v="2113" actId="478"/>
          <ac:spMkLst>
            <pc:docMk/>
            <pc:sldMk cId="1694968240" sldId="274"/>
            <ac:spMk id="2" creationId="{15D2124D-2243-B24C-84E3-DA0FF67DFA4D}"/>
          </ac:spMkLst>
        </pc:spChg>
        <pc:spChg chg="add del mod">
          <ac:chgData name="Leo Speidel" userId="f40f9f0d-8a79-4c7d-a35f-6351bbb8c999" providerId="ADAL" clId="{6C95AE30-C134-A44D-97DA-66406F6DDC55}" dt="2021-03-10T14:32:41.479" v="2114" actId="478"/>
          <ac:spMkLst>
            <pc:docMk/>
            <pc:sldMk cId="1694968240" sldId="274"/>
            <ac:spMk id="4" creationId="{6DB192AF-08F6-BE40-B68C-163212711681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6" creationId="{EC39A2BE-8F42-F343-AA71-12D2D0079693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7" creationId="{905206F4-7A19-2F4C-A5CA-B1FDF7EDC00B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8" creationId="{489DD939-7F19-7947-97C9-11C8E9405B5A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9" creationId="{8F36C9A7-FBD9-9E43-B047-27C9590E8805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10" creationId="{C5BE6CD0-165B-3544-873F-1B435983299B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11" creationId="{917DEFF8-B1C3-D747-B049-BFBBE72881B5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12" creationId="{39F699CE-ECAE-7840-883C-60D726697A17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13" creationId="{D55ACDF2-F29C-184F-921E-29D9CBC26834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14" creationId="{87075865-26A2-A546-9D21-6DFFEF111A83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15" creationId="{4603C062-3352-F549-81FE-7317585B23B5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16" creationId="{CFD9344D-4EC3-114E-8ACC-1AA0419540EC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17" creationId="{9ED0083E-2246-6B41-A587-8708F11EE382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18" creationId="{8394A072-ED7D-2A48-8657-52EA4AB69DB4}"/>
          </ac:spMkLst>
        </pc:spChg>
        <pc:spChg chg="add mod ord">
          <ac:chgData name="Leo Speidel" userId="f40f9f0d-8a79-4c7d-a35f-6351bbb8c999" providerId="ADAL" clId="{6C95AE30-C134-A44D-97DA-66406F6DDC55}" dt="2021-03-10T14:32:54.815" v="2142" actId="20577"/>
          <ac:spMkLst>
            <pc:docMk/>
            <pc:sldMk cId="1694968240" sldId="274"/>
            <ac:spMk id="19" creationId="{AA6F1EEE-469F-DE46-9C1B-6342289E6A80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20" creationId="{1E918611-7A05-BB4A-AA8C-738CFED444B9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21" creationId="{049B0390-5C80-1E41-9C9F-04DF1DB07718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22" creationId="{955C736D-D3C6-984A-A4C0-7769391851B2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23" creationId="{D6769F05-69E5-1549-87E3-D353EF731751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24" creationId="{0FE8C6EB-3889-1B48-9FDE-ECD5D8BEF928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25" creationId="{C24E3469-E517-A04D-A0F0-6B007E0C7269}"/>
          </ac:spMkLst>
        </pc:spChg>
        <pc:spChg chg="mod">
          <ac:chgData name="Leo Speidel" userId="f40f9f0d-8a79-4c7d-a35f-6351bbb8c999" providerId="ADAL" clId="{6C95AE30-C134-A44D-97DA-66406F6DDC55}" dt="2021-03-12T21:03:18.208" v="7158" actId="1076"/>
          <ac:spMkLst>
            <pc:docMk/>
            <pc:sldMk cId="1694968240" sldId="274"/>
            <ac:spMk id="26" creationId="{BD92B053-0589-CB41-8019-288916813A60}"/>
          </ac:spMkLst>
        </pc:spChg>
        <pc:spChg chg="add del mod">
          <ac:chgData name="Leo Speidel" userId="f40f9f0d-8a79-4c7d-a35f-6351bbb8c999" providerId="ADAL" clId="{6C95AE30-C134-A44D-97DA-66406F6DDC55}" dt="2021-03-12T21:03:21.958" v="7160"/>
          <ac:spMkLst>
            <pc:docMk/>
            <pc:sldMk cId="1694968240" sldId="274"/>
            <ac:spMk id="27" creationId="{EBF3B835-CD11-E14B-9E07-CA46B043527A}"/>
          </ac:spMkLst>
        </pc:spChg>
        <pc:spChg chg="add mod">
          <ac:chgData name="Leo Speidel" userId="f40f9f0d-8a79-4c7d-a35f-6351bbb8c999" providerId="ADAL" clId="{6C95AE30-C134-A44D-97DA-66406F6DDC55}" dt="2021-03-12T21:04:05.575" v="7166" actId="1582"/>
          <ac:spMkLst>
            <pc:docMk/>
            <pc:sldMk cId="1694968240" sldId="274"/>
            <ac:spMk id="28" creationId="{32166412-D827-DD42-8945-78D49D62CF72}"/>
          </ac:spMkLst>
        </pc:spChg>
        <pc:spChg chg="add mod">
          <ac:chgData name="Leo Speidel" userId="f40f9f0d-8a79-4c7d-a35f-6351bbb8c999" providerId="ADAL" clId="{6C95AE30-C134-A44D-97DA-66406F6DDC55}" dt="2021-03-12T21:04:15.501" v="7169" actId="14100"/>
          <ac:spMkLst>
            <pc:docMk/>
            <pc:sldMk cId="1694968240" sldId="274"/>
            <ac:spMk id="29" creationId="{B0FB44A4-1339-4347-971C-5C050D0E22E1}"/>
          </ac:spMkLst>
        </pc:spChg>
        <pc:spChg chg="add del">
          <ac:chgData name="Leo Speidel" userId="f40f9f0d-8a79-4c7d-a35f-6351bbb8c999" providerId="ADAL" clId="{6C95AE30-C134-A44D-97DA-66406F6DDC55}" dt="2021-03-12T21:04:30.346" v="7171" actId="11529"/>
          <ac:spMkLst>
            <pc:docMk/>
            <pc:sldMk cId="1694968240" sldId="274"/>
            <ac:spMk id="30" creationId="{2C5A8200-6E1A-164A-87B9-DA77E449A748}"/>
          </ac:spMkLst>
        </pc:spChg>
        <pc:spChg chg="add mod">
          <ac:chgData name="Leo Speidel" userId="f40f9f0d-8a79-4c7d-a35f-6351bbb8c999" providerId="ADAL" clId="{6C95AE30-C134-A44D-97DA-66406F6DDC55}" dt="2021-03-12T21:05:11.746" v="7185" actId="1582"/>
          <ac:spMkLst>
            <pc:docMk/>
            <pc:sldMk cId="1694968240" sldId="274"/>
            <ac:spMk id="31" creationId="{22BE1F92-B140-D244-869B-C225C108DDCF}"/>
          </ac:spMkLst>
        </pc:spChg>
        <pc:picChg chg="mod">
          <ac:chgData name="Leo Speidel" userId="f40f9f0d-8a79-4c7d-a35f-6351bbb8c999" providerId="ADAL" clId="{6C95AE30-C134-A44D-97DA-66406F6DDC55}" dt="2021-03-12T21:03:18.208" v="7158" actId="1076"/>
          <ac:picMkLst>
            <pc:docMk/>
            <pc:sldMk cId="1694968240" sldId="274"/>
            <ac:picMk id="5" creationId="{6EC669B1-539C-E945-9D74-122D5E5896AF}"/>
          </ac:picMkLst>
        </pc:picChg>
      </pc:sldChg>
      <pc:sldChg chg="addSp modSp add mod modClrScheme chgLayout">
        <pc:chgData name="Leo Speidel" userId="f40f9f0d-8a79-4c7d-a35f-6351bbb8c999" providerId="ADAL" clId="{6C95AE30-C134-A44D-97DA-66406F6DDC55}" dt="2021-03-12T22:14:38.825" v="7762" actId="20577"/>
        <pc:sldMkLst>
          <pc:docMk/>
          <pc:sldMk cId="1950552439" sldId="275"/>
        </pc:sldMkLst>
        <pc:spChg chg="add mod ord">
          <ac:chgData name="Leo Speidel" userId="f40f9f0d-8a79-4c7d-a35f-6351bbb8c999" providerId="ADAL" clId="{6C95AE30-C134-A44D-97DA-66406F6DDC55}" dt="2021-03-10T14:29:02.704" v="1960" actId="20577"/>
          <ac:spMkLst>
            <pc:docMk/>
            <pc:sldMk cId="1950552439" sldId="275"/>
            <ac:spMk id="2" creationId="{D583DD6B-7A88-464F-AED9-DCB49060C7A3}"/>
          </ac:spMkLst>
        </pc:spChg>
        <pc:spChg chg="add mod">
          <ac:chgData name="Leo Speidel" userId="f40f9f0d-8a79-4c7d-a35f-6351bbb8c999" providerId="ADAL" clId="{6C95AE30-C134-A44D-97DA-66406F6DDC55}" dt="2021-03-12T22:14:38.825" v="7762" actId="20577"/>
          <ac:spMkLst>
            <pc:docMk/>
            <pc:sldMk cId="1950552439" sldId="275"/>
            <ac:spMk id="3" creationId="{27BEEB87-44DF-BE4E-B6F9-60BA4D6FF47D}"/>
          </ac:spMkLst>
        </pc:spChg>
        <pc:picChg chg="mod">
          <ac:chgData name="Leo Speidel" userId="f40f9f0d-8a79-4c7d-a35f-6351bbb8c999" providerId="ADAL" clId="{6C95AE30-C134-A44D-97DA-66406F6DDC55}" dt="2021-03-12T22:14:22.279" v="7728" actId="1036"/>
          <ac:picMkLst>
            <pc:docMk/>
            <pc:sldMk cId="1950552439" sldId="275"/>
            <ac:picMk id="5" creationId="{51C07D0D-437E-1D49-9111-E71C7CD82B65}"/>
          </ac:picMkLst>
        </pc:picChg>
        <pc:picChg chg="mod">
          <ac:chgData name="Leo Speidel" userId="f40f9f0d-8a79-4c7d-a35f-6351bbb8c999" providerId="ADAL" clId="{6C95AE30-C134-A44D-97DA-66406F6DDC55}" dt="2021-03-12T22:14:22.279" v="7728" actId="1036"/>
          <ac:picMkLst>
            <pc:docMk/>
            <pc:sldMk cId="1950552439" sldId="275"/>
            <ac:picMk id="8" creationId="{B87C5155-8DB4-BD49-A9A6-BA99058B1325}"/>
          </ac:picMkLst>
        </pc:picChg>
        <pc:picChg chg="mod">
          <ac:chgData name="Leo Speidel" userId="f40f9f0d-8a79-4c7d-a35f-6351bbb8c999" providerId="ADAL" clId="{6C95AE30-C134-A44D-97DA-66406F6DDC55}" dt="2021-03-12T22:14:22.279" v="7728" actId="1036"/>
          <ac:picMkLst>
            <pc:docMk/>
            <pc:sldMk cId="1950552439" sldId="275"/>
            <ac:picMk id="9" creationId="{046D2D86-747A-4D46-B54D-EC2CD897977C}"/>
          </ac:picMkLst>
        </pc:picChg>
      </pc:sldChg>
      <pc:sldChg chg="addSp delSp modSp add mod modClrScheme modAnim chgLayout">
        <pc:chgData name="Leo Speidel" userId="f40f9f0d-8a79-4c7d-a35f-6351bbb8c999" providerId="ADAL" clId="{6C95AE30-C134-A44D-97DA-66406F6DDC55}" dt="2021-03-12T21:10:36.622" v="7275"/>
        <pc:sldMkLst>
          <pc:docMk/>
          <pc:sldMk cId="3172973534" sldId="276"/>
        </pc:sldMkLst>
        <pc:spChg chg="add del mod">
          <ac:chgData name="Leo Speidel" userId="f40f9f0d-8a79-4c7d-a35f-6351bbb8c999" providerId="ADAL" clId="{6C95AE30-C134-A44D-97DA-66406F6DDC55}" dt="2021-03-11T11:05:59.021" v="4567" actId="478"/>
          <ac:spMkLst>
            <pc:docMk/>
            <pc:sldMk cId="3172973534" sldId="276"/>
            <ac:spMk id="2" creationId="{314FEA55-238F-2843-BF13-3C37DF955EDB}"/>
          </ac:spMkLst>
        </pc:spChg>
        <pc:spChg chg="add del mod">
          <ac:chgData name="Leo Speidel" userId="f40f9f0d-8a79-4c7d-a35f-6351bbb8c999" providerId="ADAL" clId="{6C95AE30-C134-A44D-97DA-66406F6DDC55}" dt="2021-03-11T11:05:56.340" v="4565" actId="478"/>
          <ac:spMkLst>
            <pc:docMk/>
            <pc:sldMk cId="3172973534" sldId="276"/>
            <ac:spMk id="23" creationId="{37F62FE7-8118-C24D-BFD3-76893E2B6CEE}"/>
          </ac:spMkLst>
        </pc:spChg>
        <pc:spChg chg="add mod ord">
          <ac:chgData name="Leo Speidel" userId="f40f9f0d-8a79-4c7d-a35f-6351bbb8c999" providerId="ADAL" clId="{6C95AE30-C134-A44D-97DA-66406F6DDC55}" dt="2021-03-11T11:06:08.316" v="4574" actId="27636"/>
          <ac:spMkLst>
            <pc:docMk/>
            <pc:sldMk cId="3172973534" sldId="276"/>
            <ac:spMk id="27" creationId="{B8ACF524-4D89-BD43-B5E8-4005AC086648}"/>
          </ac:spMkLst>
        </pc:spChg>
        <pc:spChg chg="add mod">
          <ac:chgData name="Leo Speidel" userId="f40f9f0d-8a79-4c7d-a35f-6351bbb8c999" providerId="ADAL" clId="{6C95AE30-C134-A44D-97DA-66406F6DDC55}" dt="2021-03-12T21:08:05.805" v="7255" actId="1582"/>
          <ac:spMkLst>
            <pc:docMk/>
            <pc:sldMk cId="3172973534" sldId="276"/>
            <ac:spMk id="46" creationId="{0DED799F-05D7-F045-9E80-CAFF5724E00F}"/>
          </ac:spMkLst>
        </pc:spChg>
        <pc:spChg chg="add del mod">
          <ac:chgData name="Leo Speidel" userId="f40f9f0d-8a79-4c7d-a35f-6351bbb8c999" providerId="ADAL" clId="{6C95AE30-C134-A44D-97DA-66406F6DDC55}" dt="2021-03-12T21:08:35.376" v="7269" actId="21"/>
          <ac:spMkLst>
            <pc:docMk/>
            <pc:sldMk cId="3172973534" sldId="276"/>
            <ac:spMk id="47" creationId="{D03C8E52-BCE2-DE4C-A525-77DDB0D48E1B}"/>
          </ac:spMkLst>
        </pc:spChg>
        <pc:cxnChg chg="add mod">
          <ac:chgData name="Leo Speidel" userId="f40f9f0d-8a79-4c7d-a35f-6351bbb8c999" providerId="ADAL" clId="{6C95AE30-C134-A44D-97DA-66406F6DDC55}" dt="2021-03-12T21:06:43.629" v="7236" actId="1035"/>
          <ac:cxnSpMkLst>
            <pc:docMk/>
            <pc:sldMk cId="3172973534" sldId="276"/>
            <ac:cxnSpMk id="33" creationId="{203357C4-CEB6-0344-AB04-58C9B7904257}"/>
          </ac:cxnSpMkLst>
        </pc:cxnChg>
        <pc:cxnChg chg="add mod">
          <ac:chgData name="Leo Speidel" userId="f40f9f0d-8a79-4c7d-a35f-6351bbb8c999" providerId="ADAL" clId="{6C95AE30-C134-A44D-97DA-66406F6DDC55}" dt="2021-03-12T21:06:51.154" v="7239" actId="14100"/>
          <ac:cxnSpMkLst>
            <pc:docMk/>
            <pc:sldMk cId="3172973534" sldId="276"/>
            <ac:cxnSpMk id="34" creationId="{31371BEE-DB75-E544-979A-DE4AC5551874}"/>
          </ac:cxnSpMkLst>
        </pc:cxnChg>
        <pc:cxnChg chg="add mod">
          <ac:chgData name="Leo Speidel" userId="f40f9f0d-8a79-4c7d-a35f-6351bbb8c999" providerId="ADAL" clId="{6C95AE30-C134-A44D-97DA-66406F6DDC55}" dt="2021-03-12T21:06:58.341" v="7242" actId="14100"/>
          <ac:cxnSpMkLst>
            <pc:docMk/>
            <pc:sldMk cId="3172973534" sldId="276"/>
            <ac:cxnSpMk id="37" creationId="{0C3CA03A-2CCF-F64E-A4D8-C3719EA9808C}"/>
          </ac:cxnSpMkLst>
        </pc:cxnChg>
        <pc:cxnChg chg="add mod">
          <ac:chgData name="Leo Speidel" userId="f40f9f0d-8a79-4c7d-a35f-6351bbb8c999" providerId="ADAL" clId="{6C95AE30-C134-A44D-97DA-66406F6DDC55}" dt="2021-03-12T21:07:36.331" v="7246" actId="14100"/>
          <ac:cxnSpMkLst>
            <pc:docMk/>
            <pc:sldMk cId="3172973534" sldId="276"/>
            <ac:cxnSpMk id="40" creationId="{BB9BEA9A-D096-EE43-BF42-6B38D18A7EF4}"/>
          </ac:cxnSpMkLst>
        </pc:cxnChg>
        <pc:cxnChg chg="add mod">
          <ac:chgData name="Leo Speidel" userId="f40f9f0d-8a79-4c7d-a35f-6351bbb8c999" providerId="ADAL" clId="{6C95AE30-C134-A44D-97DA-66406F6DDC55}" dt="2021-03-12T21:09:36.904" v="7271" actId="14100"/>
          <ac:cxnSpMkLst>
            <pc:docMk/>
            <pc:sldMk cId="3172973534" sldId="276"/>
            <ac:cxnSpMk id="43" creationId="{736D815B-44A9-C546-85BF-D8921465EBD5}"/>
          </ac:cxnSpMkLst>
        </pc:cxnChg>
      </pc:sldChg>
      <pc:sldChg chg="addSp delSp modSp add mod ord">
        <pc:chgData name="Leo Speidel" userId="f40f9f0d-8a79-4c7d-a35f-6351bbb8c999" providerId="ADAL" clId="{6C95AE30-C134-A44D-97DA-66406F6DDC55}" dt="2021-03-12T21:11:58.485" v="7276" actId="478"/>
        <pc:sldMkLst>
          <pc:docMk/>
          <pc:sldMk cId="2943068253" sldId="277"/>
        </pc:sldMkLst>
        <pc:spChg chg="del">
          <ac:chgData name="Leo Speidel" userId="f40f9f0d-8a79-4c7d-a35f-6351bbb8c999" providerId="ADAL" clId="{6C95AE30-C134-A44D-97DA-66406F6DDC55}" dt="2021-03-10T14:39:15.503" v="2604" actId="478"/>
          <ac:spMkLst>
            <pc:docMk/>
            <pc:sldMk cId="2943068253" sldId="277"/>
            <ac:spMk id="2" creationId="{35E8EADD-E8CC-B24D-8FD8-383F63486DDF}"/>
          </ac:spMkLst>
        </pc:spChg>
        <pc:spChg chg="add mod">
          <ac:chgData name="Leo Speidel" userId="f40f9f0d-8a79-4c7d-a35f-6351bbb8c999" providerId="ADAL" clId="{6C95AE30-C134-A44D-97DA-66406F6DDC55}" dt="2021-03-10T14:39:19.233" v="2623" actId="20577"/>
          <ac:spMkLst>
            <pc:docMk/>
            <pc:sldMk cId="2943068253" sldId="277"/>
            <ac:spMk id="4" creationId="{CFE448C3-8E7B-4545-92B8-43E65F4D7BE2}"/>
          </ac:spMkLst>
        </pc:spChg>
        <pc:spChg chg="add del mod">
          <ac:chgData name="Leo Speidel" userId="f40f9f0d-8a79-4c7d-a35f-6351bbb8c999" providerId="ADAL" clId="{6C95AE30-C134-A44D-97DA-66406F6DDC55}" dt="2021-03-12T21:11:58.485" v="7276" actId="478"/>
          <ac:spMkLst>
            <pc:docMk/>
            <pc:sldMk cId="2943068253" sldId="277"/>
            <ac:spMk id="5" creationId="{08F4D75E-1B6A-A548-994C-65D838B07956}"/>
          </ac:spMkLst>
        </pc:spChg>
        <pc:picChg chg="mod">
          <ac:chgData name="Leo Speidel" userId="f40f9f0d-8a79-4c7d-a35f-6351bbb8c999" providerId="ADAL" clId="{6C95AE30-C134-A44D-97DA-66406F6DDC55}" dt="2021-03-10T18:36:24.402" v="3450" actId="1076"/>
          <ac:picMkLst>
            <pc:docMk/>
            <pc:sldMk cId="2943068253" sldId="277"/>
            <ac:picMk id="9" creationId="{AECA64D8-7F63-F646-B73C-B2D639D633AA}"/>
          </ac:picMkLst>
        </pc:picChg>
      </pc:sldChg>
      <pc:sldChg chg="add del">
        <pc:chgData name="Leo Speidel" userId="f40f9f0d-8a79-4c7d-a35f-6351bbb8c999" providerId="ADAL" clId="{6C95AE30-C134-A44D-97DA-66406F6DDC55}" dt="2021-03-06T16:39:08.714" v="311" actId="2696"/>
        <pc:sldMkLst>
          <pc:docMk/>
          <pc:sldMk cId="1833241135" sldId="278"/>
        </pc:sldMkLst>
      </pc:sldChg>
      <pc:sldChg chg="addSp delSp modSp add mod">
        <pc:chgData name="Leo Speidel" userId="f40f9f0d-8a79-4c7d-a35f-6351bbb8c999" providerId="ADAL" clId="{6C95AE30-C134-A44D-97DA-66406F6DDC55}" dt="2021-03-12T22:04:45.698" v="7322" actId="404"/>
        <pc:sldMkLst>
          <pc:docMk/>
          <pc:sldMk cId="34375350" sldId="518"/>
        </pc:sldMkLst>
        <pc:spChg chg="add del mod">
          <ac:chgData name="Leo Speidel" userId="f40f9f0d-8a79-4c7d-a35f-6351bbb8c999" providerId="ADAL" clId="{6C95AE30-C134-A44D-97DA-66406F6DDC55}" dt="2021-03-07T09:41:04.448" v="1517"/>
          <ac:spMkLst>
            <pc:docMk/>
            <pc:sldMk cId="34375350" sldId="518"/>
            <ac:spMk id="2" creationId="{9EE1EB84-D1B2-914E-9EF8-C155FA662D49}"/>
          </ac:spMkLst>
        </pc:spChg>
        <pc:spChg chg="mod">
          <ac:chgData name="Leo Speidel" userId="f40f9f0d-8a79-4c7d-a35f-6351bbb8c999" providerId="ADAL" clId="{6C95AE30-C134-A44D-97DA-66406F6DDC55}" dt="2021-03-12T22:04:45.698" v="7322" actId="404"/>
          <ac:spMkLst>
            <pc:docMk/>
            <pc:sldMk cId="34375350" sldId="518"/>
            <ac:spMk id="6" creationId="{00000000-0000-0000-0000-000000000000}"/>
          </ac:spMkLst>
        </pc:spChg>
        <pc:spChg chg="add del mod">
          <ac:chgData name="Leo Speidel" userId="f40f9f0d-8a79-4c7d-a35f-6351bbb8c999" providerId="ADAL" clId="{6C95AE30-C134-A44D-97DA-66406F6DDC55}" dt="2021-03-07T09:42:15.606" v="1558" actId="478"/>
          <ac:spMkLst>
            <pc:docMk/>
            <pc:sldMk cId="34375350" sldId="518"/>
            <ac:spMk id="22" creationId="{2C02834D-A4A7-934C-9567-47F6449EC652}"/>
          </ac:spMkLst>
        </pc:spChg>
        <pc:spChg chg="add mod">
          <ac:chgData name="Leo Speidel" userId="f40f9f0d-8a79-4c7d-a35f-6351bbb8c999" providerId="ADAL" clId="{6C95AE30-C134-A44D-97DA-66406F6DDC55}" dt="2021-03-07T09:42:15.901" v="1559"/>
          <ac:spMkLst>
            <pc:docMk/>
            <pc:sldMk cId="34375350" sldId="518"/>
            <ac:spMk id="34" creationId="{7B894DE8-4B7D-0043-80A0-0E48773D1D4C}"/>
          </ac:spMkLst>
        </pc:spChg>
        <pc:cxnChg chg="add del mod">
          <ac:chgData name="Leo Speidel" userId="f40f9f0d-8a79-4c7d-a35f-6351bbb8c999" providerId="ADAL" clId="{6C95AE30-C134-A44D-97DA-66406F6DDC55}" dt="2021-03-07T09:42:15.606" v="1558" actId="478"/>
          <ac:cxnSpMkLst>
            <pc:docMk/>
            <pc:sldMk cId="34375350" sldId="518"/>
            <ac:cxnSpMk id="21" creationId="{245F5E15-6587-8748-952E-33D45E207AE4}"/>
          </ac:cxnSpMkLst>
        </pc:cxnChg>
        <pc:cxnChg chg="add mod">
          <ac:chgData name="Leo Speidel" userId="f40f9f0d-8a79-4c7d-a35f-6351bbb8c999" providerId="ADAL" clId="{6C95AE30-C134-A44D-97DA-66406F6DDC55}" dt="2021-03-07T09:42:15.901" v="1559"/>
          <ac:cxnSpMkLst>
            <pc:docMk/>
            <pc:sldMk cId="34375350" sldId="518"/>
            <ac:cxnSpMk id="33" creationId="{6D236ABD-2840-1E4A-AA3C-E1C1AEEB0FC4}"/>
          </ac:cxnSpMkLst>
        </pc:cxnChg>
      </pc:sldChg>
      <pc:sldChg chg="addSp delSp modSp add mod">
        <pc:chgData name="Leo Speidel" userId="f40f9f0d-8a79-4c7d-a35f-6351bbb8c999" providerId="ADAL" clId="{6C95AE30-C134-A44D-97DA-66406F6DDC55}" dt="2021-03-12T22:05:06.064" v="7355" actId="14100"/>
        <pc:sldMkLst>
          <pc:docMk/>
          <pc:sldMk cId="1308100086" sldId="519"/>
        </pc:sldMkLst>
        <pc:spChg chg="add del mod">
          <ac:chgData name="Leo Speidel" userId="f40f9f0d-8a79-4c7d-a35f-6351bbb8c999" providerId="ADAL" clId="{6C95AE30-C134-A44D-97DA-66406F6DDC55}" dt="2021-03-07T09:42:11.743" v="1556" actId="478"/>
          <ac:spMkLst>
            <pc:docMk/>
            <pc:sldMk cId="1308100086" sldId="519"/>
            <ac:spMk id="47" creationId="{E1543124-098D-8848-8E0E-97E9CF0C52DF}"/>
          </ac:spMkLst>
        </pc:spChg>
        <pc:spChg chg="add mod">
          <ac:chgData name="Leo Speidel" userId="f40f9f0d-8a79-4c7d-a35f-6351bbb8c999" providerId="ADAL" clId="{6C95AE30-C134-A44D-97DA-66406F6DDC55}" dt="2021-03-07T09:42:12.069" v="1557"/>
          <ac:spMkLst>
            <pc:docMk/>
            <pc:sldMk cId="1308100086" sldId="519"/>
            <ac:spMk id="49" creationId="{3D10C135-6611-FA48-9E2D-6CE36A165FAF}"/>
          </ac:spMkLst>
        </pc:spChg>
        <pc:spChg chg="mod">
          <ac:chgData name="Leo Speidel" userId="f40f9f0d-8a79-4c7d-a35f-6351bbb8c999" providerId="ADAL" clId="{6C95AE30-C134-A44D-97DA-66406F6DDC55}" dt="2021-03-12T22:05:06.064" v="7355" actId="14100"/>
          <ac:spMkLst>
            <pc:docMk/>
            <pc:sldMk cId="1308100086" sldId="519"/>
            <ac:spMk id="50" creationId="{00000000-0000-0000-0000-000000000000}"/>
          </ac:spMkLst>
        </pc:spChg>
        <pc:cxnChg chg="add del mod">
          <ac:chgData name="Leo Speidel" userId="f40f9f0d-8a79-4c7d-a35f-6351bbb8c999" providerId="ADAL" clId="{6C95AE30-C134-A44D-97DA-66406F6DDC55}" dt="2021-03-07T09:42:11.743" v="1556" actId="478"/>
          <ac:cxnSpMkLst>
            <pc:docMk/>
            <pc:sldMk cId="1308100086" sldId="519"/>
            <ac:cxnSpMk id="46" creationId="{5C31721B-4ECF-2E4B-B62B-8498D77C42AF}"/>
          </ac:cxnSpMkLst>
        </pc:cxnChg>
        <pc:cxnChg chg="add mod">
          <ac:chgData name="Leo Speidel" userId="f40f9f0d-8a79-4c7d-a35f-6351bbb8c999" providerId="ADAL" clId="{6C95AE30-C134-A44D-97DA-66406F6DDC55}" dt="2021-03-07T09:42:12.069" v="1557"/>
          <ac:cxnSpMkLst>
            <pc:docMk/>
            <pc:sldMk cId="1308100086" sldId="519"/>
            <ac:cxnSpMk id="48" creationId="{63A3ABC6-0C5F-DD49-8382-CAD6C4310FB5}"/>
          </ac:cxnSpMkLst>
        </pc:cxnChg>
      </pc:sldChg>
      <pc:sldChg chg="addSp delSp modSp add mod">
        <pc:chgData name="Leo Speidel" userId="f40f9f0d-8a79-4c7d-a35f-6351bbb8c999" providerId="ADAL" clId="{6C95AE30-C134-A44D-97DA-66406F6DDC55}" dt="2021-03-12T22:05:22.489" v="7382" actId="404"/>
        <pc:sldMkLst>
          <pc:docMk/>
          <pc:sldMk cId="1506015805" sldId="520"/>
        </pc:sldMkLst>
        <pc:spChg chg="mod">
          <ac:chgData name="Leo Speidel" userId="f40f9f0d-8a79-4c7d-a35f-6351bbb8c999" providerId="ADAL" clId="{6C95AE30-C134-A44D-97DA-66406F6DDC55}" dt="2021-03-12T22:05:22.489" v="7382" actId="404"/>
          <ac:spMkLst>
            <pc:docMk/>
            <pc:sldMk cId="1506015805" sldId="520"/>
            <ac:spMk id="78" creationId="{8D3FD92A-F7BC-3146-A3AF-0D9DAC4D87E3}"/>
          </ac:spMkLst>
        </pc:spChg>
        <pc:spChg chg="add del mod">
          <ac:chgData name="Leo Speidel" userId="f40f9f0d-8a79-4c7d-a35f-6351bbb8c999" providerId="ADAL" clId="{6C95AE30-C134-A44D-97DA-66406F6DDC55}" dt="2021-03-07T09:42:08.801" v="1554" actId="478"/>
          <ac:spMkLst>
            <pc:docMk/>
            <pc:sldMk cId="1506015805" sldId="520"/>
            <ac:spMk id="80" creationId="{F1C9663E-9237-284D-8F64-38B186CD4AE0}"/>
          </ac:spMkLst>
        </pc:spChg>
        <pc:spChg chg="add mod">
          <ac:chgData name="Leo Speidel" userId="f40f9f0d-8a79-4c7d-a35f-6351bbb8c999" providerId="ADAL" clId="{6C95AE30-C134-A44D-97DA-66406F6DDC55}" dt="2021-03-07T09:42:09.102" v="1555"/>
          <ac:spMkLst>
            <pc:docMk/>
            <pc:sldMk cId="1506015805" sldId="520"/>
            <ac:spMk id="82" creationId="{67AF0F55-F581-2849-8EB0-125DF381B166}"/>
          </ac:spMkLst>
        </pc:spChg>
        <pc:cxnChg chg="add del mod">
          <ac:chgData name="Leo Speidel" userId="f40f9f0d-8a79-4c7d-a35f-6351bbb8c999" providerId="ADAL" clId="{6C95AE30-C134-A44D-97DA-66406F6DDC55}" dt="2021-03-07T09:42:08.801" v="1554" actId="478"/>
          <ac:cxnSpMkLst>
            <pc:docMk/>
            <pc:sldMk cId="1506015805" sldId="520"/>
            <ac:cxnSpMk id="79" creationId="{B0CD52CF-5F19-844D-ACE7-EEF1E04A1607}"/>
          </ac:cxnSpMkLst>
        </pc:cxnChg>
        <pc:cxnChg chg="add mod">
          <ac:chgData name="Leo Speidel" userId="f40f9f0d-8a79-4c7d-a35f-6351bbb8c999" providerId="ADAL" clId="{6C95AE30-C134-A44D-97DA-66406F6DDC55}" dt="2021-03-07T09:42:09.102" v="1555"/>
          <ac:cxnSpMkLst>
            <pc:docMk/>
            <pc:sldMk cId="1506015805" sldId="520"/>
            <ac:cxnSpMk id="81" creationId="{9102D8AE-76AF-574A-8010-9BC9BA741647}"/>
          </ac:cxnSpMkLst>
        </pc:cxnChg>
      </pc:sldChg>
      <pc:sldChg chg="addSp delSp modSp add mod delAnim modAnim">
        <pc:chgData name="Leo Speidel" userId="f40f9f0d-8a79-4c7d-a35f-6351bbb8c999" providerId="ADAL" clId="{6C95AE30-C134-A44D-97DA-66406F6DDC55}" dt="2021-03-13T09:06:08.105" v="7962" actId="478"/>
        <pc:sldMkLst>
          <pc:docMk/>
          <pc:sldMk cId="2913031049" sldId="521"/>
        </pc:sldMkLst>
        <pc:spChg chg="mod">
          <ac:chgData name="Leo Speidel" userId="f40f9f0d-8a79-4c7d-a35f-6351bbb8c999" providerId="ADAL" clId="{6C95AE30-C134-A44D-97DA-66406F6DDC55}" dt="2021-03-12T22:05:39.547" v="7411" actId="404"/>
          <ac:spMkLst>
            <pc:docMk/>
            <pc:sldMk cId="2913031049" sldId="521"/>
            <ac:spMk id="174" creationId="{ABC40DAB-067F-C147-AA6F-315138556A63}"/>
          </ac:spMkLst>
        </pc:spChg>
        <pc:spChg chg="add del mod">
          <ac:chgData name="Leo Speidel" userId="f40f9f0d-8a79-4c7d-a35f-6351bbb8c999" providerId="ADAL" clId="{6C95AE30-C134-A44D-97DA-66406F6DDC55}" dt="2021-03-07T09:42:05.840" v="1552" actId="478"/>
          <ac:spMkLst>
            <pc:docMk/>
            <pc:sldMk cId="2913031049" sldId="521"/>
            <ac:spMk id="176" creationId="{8085F407-FE38-DB46-B1DA-DAB49EF5A1CA}"/>
          </ac:spMkLst>
        </pc:spChg>
        <pc:spChg chg="add mod">
          <ac:chgData name="Leo Speidel" userId="f40f9f0d-8a79-4c7d-a35f-6351bbb8c999" providerId="ADAL" clId="{6C95AE30-C134-A44D-97DA-66406F6DDC55}" dt="2021-03-07T09:42:06.159" v="1553"/>
          <ac:spMkLst>
            <pc:docMk/>
            <pc:sldMk cId="2913031049" sldId="521"/>
            <ac:spMk id="178" creationId="{90CC4649-0E7D-114F-A4E4-F347BF412DD7}"/>
          </ac:spMkLst>
        </pc:spChg>
        <pc:cxnChg chg="mod">
          <ac:chgData name="Leo Speidel" userId="f40f9f0d-8a79-4c7d-a35f-6351bbb8c999" providerId="ADAL" clId="{6C95AE30-C134-A44D-97DA-66406F6DDC55}" dt="2021-03-13T09:04:30.625" v="7907" actId="208"/>
          <ac:cxnSpMkLst>
            <pc:docMk/>
            <pc:sldMk cId="2913031049" sldId="521"/>
            <ac:cxnSpMk id="85" creationId="{00000000-0000-0000-0000-000000000000}"/>
          </ac:cxnSpMkLst>
        </pc:cxnChg>
        <pc:cxnChg chg="mod">
          <ac:chgData name="Leo Speidel" userId="f40f9f0d-8a79-4c7d-a35f-6351bbb8c999" providerId="ADAL" clId="{6C95AE30-C134-A44D-97DA-66406F6DDC55}" dt="2021-03-13T09:04:30.625" v="7907" actId="208"/>
          <ac:cxnSpMkLst>
            <pc:docMk/>
            <pc:sldMk cId="2913031049" sldId="521"/>
            <ac:cxnSpMk id="86" creationId="{00000000-0000-0000-0000-000000000000}"/>
          </ac:cxnSpMkLst>
        </pc:cxnChg>
        <pc:cxnChg chg="mod">
          <ac:chgData name="Leo Speidel" userId="f40f9f0d-8a79-4c7d-a35f-6351bbb8c999" providerId="ADAL" clId="{6C95AE30-C134-A44D-97DA-66406F6DDC55}" dt="2021-03-13T09:04:30.625" v="7907" actId="208"/>
          <ac:cxnSpMkLst>
            <pc:docMk/>
            <pc:sldMk cId="2913031049" sldId="521"/>
            <ac:cxnSpMk id="87" creationId="{00000000-0000-0000-0000-000000000000}"/>
          </ac:cxnSpMkLst>
        </pc:cxnChg>
        <pc:cxnChg chg="mod">
          <ac:chgData name="Leo Speidel" userId="f40f9f0d-8a79-4c7d-a35f-6351bbb8c999" providerId="ADAL" clId="{6C95AE30-C134-A44D-97DA-66406F6DDC55}" dt="2021-03-13T09:04:30.625" v="7907" actId="208"/>
          <ac:cxnSpMkLst>
            <pc:docMk/>
            <pc:sldMk cId="2913031049" sldId="521"/>
            <ac:cxnSpMk id="90" creationId="{00000000-0000-0000-0000-000000000000}"/>
          </ac:cxnSpMkLst>
        </pc:cxnChg>
        <pc:cxnChg chg="mod">
          <ac:chgData name="Leo Speidel" userId="f40f9f0d-8a79-4c7d-a35f-6351bbb8c999" providerId="ADAL" clId="{6C95AE30-C134-A44D-97DA-66406F6DDC55}" dt="2021-03-13T09:04:30.625" v="7907" actId="208"/>
          <ac:cxnSpMkLst>
            <pc:docMk/>
            <pc:sldMk cId="2913031049" sldId="521"/>
            <ac:cxnSpMk id="92" creationId="{00000000-0000-0000-0000-000000000000}"/>
          </ac:cxnSpMkLst>
        </pc:cxnChg>
        <pc:cxnChg chg="add del mod">
          <ac:chgData name="Leo Speidel" userId="f40f9f0d-8a79-4c7d-a35f-6351bbb8c999" providerId="ADAL" clId="{6C95AE30-C134-A44D-97DA-66406F6DDC55}" dt="2021-03-07T09:42:05.840" v="1552" actId="478"/>
          <ac:cxnSpMkLst>
            <pc:docMk/>
            <pc:sldMk cId="2913031049" sldId="521"/>
            <ac:cxnSpMk id="175" creationId="{D96CCAC8-DF0C-9E4A-BD8C-B708969038AE}"/>
          </ac:cxnSpMkLst>
        </pc:cxnChg>
        <pc:cxnChg chg="add mod">
          <ac:chgData name="Leo Speidel" userId="f40f9f0d-8a79-4c7d-a35f-6351bbb8c999" providerId="ADAL" clId="{6C95AE30-C134-A44D-97DA-66406F6DDC55}" dt="2021-03-13T09:05:24.557" v="7959" actId="1036"/>
          <ac:cxnSpMkLst>
            <pc:docMk/>
            <pc:sldMk cId="2913031049" sldId="521"/>
            <ac:cxnSpMk id="175" creationId="{F817D8DC-C4D8-1F41-9B15-DE256E8FE4E7}"/>
          </ac:cxnSpMkLst>
        </pc:cxnChg>
        <pc:cxnChg chg="add mod">
          <ac:chgData name="Leo Speidel" userId="f40f9f0d-8a79-4c7d-a35f-6351bbb8c999" providerId="ADAL" clId="{6C95AE30-C134-A44D-97DA-66406F6DDC55}" dt="2021-03-13T09:05:24.557" v="7959" actId="1036"/>
          <ac:cxnSpMkLst>
            <pc:docMk/>
            <pc:sldMk cId="2913031049" sldId="521"/>
            <ac:cxnSpMk id="176" creationId="{35420243-E94B-C749-ACC7-3FC404C01C5F}"/>
          </ac:cxnSpMkLst>
        </pc:cxnChg>
        <pc:cxnChg chg="add mod">
          <ac:chgData name="Leo Speidel" userId="f40f9f0d-8a79-4c7d-a35f-6351bbb8c999" providerId="ADAL" clId="{6C95AE30-C134-A44D-97DA-66406F6DDC55}" dt="2021-03-07T09:42:06.159" v="1553"/>
          <ac:cxnSpMkLst>
            <pc:docMk/>
            <pc:sldMk cId="2913031049" sldId="521"/>
            <ac:cxnSpMk id="177" creationId="{BCFD87AA-1F61-AF45-86CE-1A91A9502EDF}"/>
          </ac:cxnSpMkLst>
        </pc:cxnChg>
        <pc:cxnChg chg="add del mod">
          <ac:chgData name="Leo Speidel" userId="f40f9f0d-8a79-4c7d-a35f-6351bbb8c999" providerId="ADAL" clId="{6C95AE30-C134-A44D-97DA-66406F6DDC55}" dt="2021-03-13T09:06:08.105" v="7962" actId="478"/>
          <ac:cxnSpMkLst>
            <pc:docMk/>
            <pc:sldMk cId="2913031049" sldId="521"/>
            <ac:cxnSpMk id="179" creationId="{B10D7C3D-BCA2-1840-B0B3-64DC676C31A7}"/>
          </ac:cxnSpMkLst>
        </pc:cxnChg>
        <pc:cxnChg chg="add mod">
          <ac:chgData name="Leo Speidel" userId="f40f9f0d-8a79-4c7d-a35f-6351bbb8c999" providerId="ADAL" clId="{6C95AE30-C134-A44D-97DA-66406F6DDC55}" dt="2021-03-13T09:05:24.557" v="7959" actId="1036"/>
          <ac:cxnSpMkLst>
            <pc:docMk/>
            <pc:sldMk cId="2913031049" sldId="521"/>
            <ac:cxnSpMk id="180" creationId="{F265B4F6-167A-D34E-99CB-24CBFA7E0050}"/>
          </ac:cxnSpMkLst>
        </pc:cxnChg>
        <pc:cxnChg chg="add mod">
          <ac:chgData name="Leo Speidel" userId="f40f9f0d-8a79-4c7d-a35f-6351bbb8c999" providerId="ADAL" clId="{6C95AE30-C134-A44D-97DA-66406F6DDC55}" dt="2021-03-13T09:05:24.557" v="7959" actId="1036"/>
          <ac:cxnSpMkLst>
            <pc:docMk/>
            <pc:sldMk cId="2913031049" sldId="521"/>
            <ac:cxnSpMk id="181" creationId="{53B3D036-B446-7947-B8D4-F03DB8709F4C}"/>
          </ac:cxnSpMkLst>
        </pc:cxnChg>
        <pc:cxnChg chg="add mod">
          <ac:chgData name="Leo Speidel" userId="f40f9f0d-8a79-4c7d-a35f-6351bbb8c999" providerId="ADAL" clId="{6C95AE30-C134-A44D-97DA-66406F6DDC55}" dt="2021-03-13T09:06:01.635" v="7961" actId="1076"/>
          <ac:cxnSpMkLst>
            <pc:docMk/>
            <pc:sldMk cId="2913031049" sldId="521"/>
            <ac:cxnSpMk id="182" creationId="{AC67CE9E-1F1A-0C46-8E2A-52DD9A3D1860}"/>
          </ac:cxnSpMkLst>
        </pc:cxnChg>
      </pc:sldChg>
      <pc:sldChg chg="addSp delSp modSp add mod modClrScheme chgLayout">
        <pc:chgData name="Leo Speidel" userId="f40f9f0d-8a79-4c7d-a35f-6351bbb8c999" providerId="ADAL" clId="{6C95AE30-C134-A44D-97DA-66406F6DDC55}" dt="2021-03-13T09:07:36.169" v="7996" actId="208"/>
        <pc:sldMkLst>
          <pc:docMk/>
          <pc:sldMk cId="2132207312" sldId="522"/>
        </pc:sldMkLst>
        <pc:spChg chg="add del mod">
          <ac:chgData name="Leo Speidel" userId="f40f9f0d-8a79-4c7d-a35f-6351bbb8c999" providerId="ADAL" clId="{6C95AE30-C134-A44D-97DA-66406F6DDC55}" dt="2021-03-10T14:27:26.876" v="1859" actId="478"/>
          <ac:spMkLst>
            <pc:docMk/>
            <pc:sldMk cId="2132207312" sldId="522"/>
            <ac:spMk id="2" creationId="{FA92ABD4-5F72-CC46-A07F-2DAB0210C06C}"/>
          </ac:spMkLst>
        </pc:spChg>
        <pc:spChg chg="add del mod">
          <ac:chgData name="Leo Speidel" userId="f40f9f0d-8a79-4c7d-a35f-6351bbb8c999" providerId="ADAL" clId="{6C95AE30-C134-A44D-97DA-66406F6DDC55}" dt="2021-03-10T14:27:46.770" v="1861" actId="478"/>
          <ac:spMkLst>
            <pc:docMk/>
            <pc:sldMk cId="2132207312" sldId="522"/>
            <ac:spMk id="3" creationId="{DD82F6C5-F546-674B-8230-0966EC9FE04C}"/>
          </ac:spMkLst>
        </pc:spChg>
        <pc:spChg chg="add del mod ord">
          <ac:chgData name="Leo Speidel" userId="f40f9f0d-8a79-4c7d-a35f-6351bbb8c999" providerId="ADAL" clId="{6C95AE30-C134-A44D-97DA-66406F6DDC55}" dt="2021-03-12T22:12:12.084" v="7617" actId="700"/>
          <ac:spMkLst>
            <pc:docMk/>
            <pc:sldMk cId="2132207312" sldId="522"/>
            <ac:spMk id="6" creationId="{23A0AA46-64F1-B342-9281-3D004D2E84BD}"/>
          </ac:spMkLst>
        </pc:spChg>
        <pc:spChg chg="add mod">
          <ac:chgData name="Leo Speidel" userId="f40f9f0d-8a79-4c7d-a35f-6351bbb8c999" providerId="ADAL" clId="{6C95AE30-C134-A44D-97DA-66406F6DDC55}" dt="2021-03-07T09:42:02.328" v="1551" actId="1036"/>
          <ac:spMkLst>
            <pc:docMk/>
            <pc:sldMk cId="2132207312" sldId="522"/>
            <ac:spMk id="126" creationId="{3B42E7A8-811E-C74C-8553-3BABBC0ADEAA}"/>
          </ac:spMkLst>
        </pc:spChg>
        <pc:spChg chg="add mod">
          <ac:chgData name="Leo Speidel" userId="f40f9f0d-8a79-4c7d-a35f-6351bbb8c999" providerId="ADAL" clId="{6C95AE30-C134-A44D-97DA-66406F6DDC55}" dt="2021-03-12T22:06:07.649" v="7440" actId="404"/>
          <ac:spMkLst>
            <pc:docMk/>
            <pc:sldMk cId="2132207312" sldId="522"/>
            <ac:spMk id="130" creationId="{5C9892A1-C1DF-894B-972B-D2C67BD41C46}"/>
          </ac:spMkLst>
        </pc:spChg>
        <pc:spChg chg="mod">
          <ac:chgData name="Leo Speidel" userId="f40f9f0d-8a79-4c7d-a35f-6351bbb8c999" providerId="ADAL" clId="{6C95AE30-C134-A44D-97DA-66406F6DDC55}" dt="2021-03-12T22:12:01.793" v="7615" actId="20577"/>
          <ac:spMkLst>
            <pc:docMk/>
            <pc:sldMk cId="2132207312" sldId="522"/>
            <ac:spMk id="132" creationId="{00000000-0000-0000-0000-000000000000}"/>
          </ac:spMkLst>
        </pc:spChg>
        <pc:cxnChg chg="mod">
          <ac:chgData name="Leo Speidel" userId="f40f9f0d-8a79-4c7d-a35f-6351bbb8c999" providerId="ADAL" clId="{6C95AE30-C134-A44D-97DA-66406F6DDC55}" dt="2021-03-13T09:06:35.870" v="7963" actId="208"/>
          <ac:cxnSpMkLst>
            <pc:docMk/>
            <pc:sldMk cId="2132207312" sldId="522"/>
            <ac:cxnSpMk id="85" creationId="{00000000-0000-0000-0000-000000000000}"/>
          </ac:cxnSpMkLst>
        </pc:cxnChg>
        <pc:cxnChg chg="mod">
          <ac:chgData name="Leo Speidel" userId="f40f9f0d-8a79-4c7d-a35f-6351bbb8c999" providerId="ADAL" clId="{6C95AE30-C134-A44D-97DA-66406F6DDC55}" dt="2021-03-13T09:06:35.870" v="7963" actId="208"/>
          <ac:cxnSpMkLst>
            <pc:docMk/>
            <pc:sldMk cId="2132207312" sldId="522"/>
            <ac:cxnSpMk id="86" creationId="{00000000-0000-0000-0000-000000000000}"/>
          </ac:cxnSpMkLst>
        </pc:cxnChg>
        <pc:cxnChg chg="mod">
          <ac:chgData name="Leo Speidel" userId="f40f9f0d-8a79-4c7d-a35f-6351bbb8c999" providerId="ADAL" clId="{6C95AE30-C134-A44D-97DA-66406F6DDC55}" dt="2021-03-13T09:07:36.169" v="7996" actId="208"/>
          <ac:cxnSpMkLst>
            <pc:docMk/>
            <pc:sldMk cId="2132207312" sldId="522"/>
            <ac:cxnSpMk id="87" creationId="{00000000-0000-0000-0000-000000000000}"/>
          </ac:cxnSpMkLst>
        </pc:cxnChg>
        <pc:cxnChg chg="mod">
          <ac:chgData name="Leo Speidel" userId="f40f9f0d-8a79-4c7d-a35f-6351bbb8c999" providerId="ADAL" clId="{6C95AE30-C134-A44D-97DA-66406F6DDC55}" dt="2021-03-13T09:06:35.870" v="7963" actId="208"/>
          <ac:cxnSpMkLst>
            <pc:docMk/>
            <pc:sldMk cId="2132207312" sldId="522"/>
            <ac:cxnSpMk id="88" creationId="{00000000-0000-0000-0000-000000000000}"/>
          </ac:cxnSpMkLst>
        </pc:cxnChg>
        <pc:cxnChg chg="mod">
          <ac:chgData name="Leo Speidel" userId="f40f9f0d-8a79-4c7d-a35f-6351bbb8c999" providerId="ADAL" clId="{6C95AE30-C134-A44D-97DA-66406F6DDC55}" dt="2021-03-13T09:06:35.870" v="7963" actId="208"/>
          <ac:cxnSpMkLst>
            <pc:docMk/>
            <pc:sldMk cId="2132207312" sldId="522"/>
            <ac:cxnSpMk id="90" creationId="{00000000-0000-0000-0000-000000000000}"/>
          </ac:cxnSpMkLst>
        </pc:cxnChg>
        <pc:cxnChg chg="mod">
          <ac:chgData name="Leo Speidel" userId="f40f9f0d-8a79-4c7d-a35f-6351bbb8c999" providerId="ADAL" clId="{6C95AE30-C134-A44D-97DA-66406F6DDC55}" dt="2021-03-13T09:06:35.870" v="7963" actId="208"/>
          <ac:cxnSpMkLst>
            <pc:docMk/>
            <pc:sldMk cId="2132207312" sldId="522"/>
            <ac:cxnSpMk id="92" creationId="{00000000-0000-0000-0000-000000000000}"/>
          </ac:cxnSpMkLst>
        </pc:cxnChg>
        <pc:cxnChg chg="add mod">
          <ac:chgData name="Leo Speidel" userId="f40f9f0d-8a79-4c7d-a35f-6351bbb8c999" providerId="ADAL" clId="{6C95AE30-C134-A44D-97DA-66406F6DDC55}" dt="2021-03-07T09:42:02.328" v="1551" actId="1036"/>
          <ac:cxnSpMkLst>
            <pc:docMk/>
            <pc:sldMk cId="2132207312" sldId="522"/>
            <ac:cxnSpMk id="125" creationId="{A7210946-F359-A347-90AC-6000A21300B1}"/>
          </ac:cxnSpMkLst>
        </pc:cxnChg>
        <pc:cxnChg chg="add del">
          <ac:chgData name="Leo Speidel" userId="f40f9f0d-8a79-4c7d-a35f-6351bbb8c999" providerId="ADAL" clId="{6C95AE30-C134-A44D-97DA-66406F6DDC55}" dt="2021-03-13T09:07:26.586" v="7995" actId="478"/>
          <ac:cxnSpMkLst>
            <pc:docMk/>
            <pc:sldMk cId="2132207312" sldId="522"/>
            <ac:cxnSpMk id="170" creationId="{00000000-0000-0000-0000-000000000000}"/>
          </ac:cxnSpMkLst>
        </pc:cxnChg>
      </pc:sldChg>
      <pc:sldChg chg="addSp delSp modSp add del mod modClrScheme chgLayout">
        <pc:chgData name="Leo Speidel" userId="f40f9f0d-8a79-4c7d-a35f-6351bbb8c999" providerId="ADAL" clId="{6C95AE30-C134-A44D-97DA-66406F6DDC55}" dt="2021-03-12T09:46:02.676" v="6233" actId="2696"/>
        <pc:sldMkLst>
          <pc:docMk/>
          <pc:sldMk cId="3260575664" sldId="527"/>
        </pc:sldMkLst>
        <pc:spChg chg="add del mod">
          <ac:chgData name="Leo Speidel" userId="f40f9f0d-8a79-4c7d-a35f-6351bbb8c999" providerId="ADAL" clId="{6C95AE30-C134-A44D-97DA-66406F6DDC55}" dt="2021-03-12T09:36:19.675" v="5707"/>
          <ac:spMkLst>
            <pc:docMk/>
            <pc:sldMk cId="3260575664" sldId="527"/>
            <ac:spMk id="2" creationId="{0E24A5B8-220B-E045-8FB4-202CC3A8D3F9}"/>
          </ac:spMkLst>
        </pc:spChg>
        <pc:spChg chg="add mod ord">
          <ac:chgData name="Leo Speidel" userId="f40f9f0d-8a79-4c7d-a35f-6351bbb8c999" providerId="ADAL" clId="{6C95AE30-C134-A44D-97DA-66406F6DDC55}" dt="2021-03-12T09:38:25.530" v="5889" actId="20577"/>
          <ac:spMkLst>
            <pc:docMk/>
            <pc:sldMk cId="3260575664" sldId="527"/>
            <ac:spMk id="3" creationId="{F969BF46-132D-B543-86DF-65C8634B7343}"/>
          </ac:spMkLst>
        </pc:spChg>
        <pc:spChg chg="mod ord">
          <ac:chgData name="Leo Speidel" userId="f40f9f0d-8a79-4c7d-a35f-6351bbb8c999" providerId="ADAL" clId="{6C95AE30-C134-A44D-97DA-66406F6DDC55}" dt="2021-03-12T09:37:20.610" v="5768" actId="20577"/>
          <ac:spMkLst>
            <pc:docMk/>
            <pc:sldMk cId="3260575664" sldId="527"/>
            <ac:spMk id="8196" creationId="{00000000-0000-0000-0000-000000000000}"/>
          </ac:spMkLst>
        </pc:spChg>
        <pc:picChg chg="mod">
          <ac:chgData name="Leo Speidel" userId="f40f9f0d-8a79-4c7d-a35f-6351bbb8c999" providerId="ADAL" clId="{6C95AE30-C134-A44D-97DA-66406F6DDC55}" dt="2021-03-12T09:37:19.696" v="5767" actId="1076"/>
          <ac:picMkLst>
            <pc:docMk/>
            <pc:sldMk cId="3260575664" sldId="527"/>
            <ac:picMk id="10" creationId="{00000000-0000-0000-0000-000000000000}"/>
          </ac:picMkLst>
        </pc:picChg>
        <pc:picChg chg="mod">
          <ac:chgData name="Leo Speidel" userId="f40f9f0d-8a79-4c7d-a35f-6351bbb8c999" providerId="ADAL" clId="{6C95AE30-C134-A44D-97DA-66406F6DDC55}" dt="2021-03-07T09:43:28.271" v="1567" actId="1076"/>
          <ac:picMkLst>
            <pc:docMk/>
            <pc:sldMk cId="3260575664" sldId="527"/>
            <ac:picMk id="8198" creationId="{00000000-0000-0000-0000-000000000000}"/>
          </ac:picMkLst>
        </pc:picChg>
        <pc:picChg chg="mod">
          <ac:chgData name="Leo Speidel" userId="f40f9f0d-8a79-4c7d-a35f-6351bbb8c999" providerId="ADAL" clId="{6C95AE30-C134-A44D-97DA-66406F6DDC55}" dt="2021-03-07T09:43:28.271" v="1567" actId="1076"/>
          <ac:picMkLst>
            <pc:docMk/>
            <pc:sldMk cId="3260575664" sldId="527"/>
            <ac:picMk id="8199" creationId="{00000000-0000-0000-0000-000000000000}"/>
          </ac:picMkLst>
        </pc:picChg>
      </pc:sldChg>
      <pc:sldChg chg="addSp delSp modSp add mod modClrScheme chgLayout">
        <pc:chgData name="Leo Speidel" userId="f40f9f0d-8a79-4c7d-a35f-6351bbb8c999" providerId="ADAL" clId="{6C95AE30-C134-A44D-97DA-66406F6DDC55}" dt="2021-03-10T14:28:32.374" v="1926" actId="1076"/>
        <pc:sldMkLst>
          <pc:docMk/>
          <pc:sldMk cId="2350772297" sldId="532"/>
        </pc:sldMkLst>
        <pc:spChg chg="mod">
          <ac:chgData name="Leo Speidel" userId="f40f9f0d-8a79-4c7d-a35f-6351bbb8c999" providerId="ADAL" clId="{6C95AE30-C134-A44D-97DA-66406F6DDC55}" dt="2021-03-10T14:27:09.131" v="1831" actId="1076"/>
          <ac:spMkLst>
            <pc:docMk/>
            <pc:sldMk cId="2350772297" sldId="532"/>
            <ac:spMk id="3" creationId="{00000000-0000-0000-0000-000000000000}"/>
          </ac:spMkLst>
        </pc:spChg>
        <pc:spChg chg="add del mod">
          <ac:chgData name="Leo Speidel" userId="f40f9f0d-8a79-4c7d-a35f-6351bbb8c999" providerId="ADAL" clId="{6C95AE30-C134-A44D-97DA-66406F6DDC55}" dt="2021-03-10T14:26:49.027" v="1808" actId="478"/>
          <ac:spMkLst>
            <pc:docMk/>
            <pc:sldMk cId="2350772297" sldId="532"/>
            <ac:spMk id="4" creationId="{CC063DC3-0B4E-0C40-8BA3-DB3486E2532B}"/>
          </ac:spMkLst>
        </pc:spChg>
        <pc:spChg chg="add del mod ord">
          <ac:chgData name="Leo Speidel" userId="f40f9f0d-8a79-4c7d-a35f-6351bbb8c999" providerId="ADAL" clId="{6C95AE30-C134-A44D-97DA-66406F6DDC55}" dt="2021-03-10T14:26:54.011" v="1810" actId="700"/>
          <ac:spMkLst>
            <pc:docMk/>
            <pc:sldMk cId="2350772297" sldId="532"/>
            <ac:spMk id="5" creationId="{208C61DC-B200-AE4A-BF82-80B25E070DF9}"/>
          </ac:spMkLst>
        </pc:spChg>
        <pc:spChg chg="add del mod ord">
          <ac:chgData name="Leo Speidel" userId="f40f9f0d-8a79-4c7d-a35f-6351bbb8c999" providerId="ADAL" clId="{6C95AE30-C134-A44D-97DA-66406F6DDC55}" dt="2021-03-10T14:26:54.011" v="1810" actId="700"/>
          <ac:spMkLst>
            <pc:docMk/>
            <pc:sldMk cId="2350772297" sldId="532"/>
            <ac:spMk id="6" creationId="{08E72781-ABE1-E243-93DD-00DC23786119}"/>
          </ac:spMkLst>
        </pc:spChg>
        <pc:spChg chg="add mod ord">
          <ac:chgData name="Leo Speidel" userId="f40f9f0d-8a79-4c7d-a35f-6351bbb8c999" providerId="ADAL" clId="{6C95AE30-C134-A44D-97DA-66406F6DDC55}" dt="2021-03-10T14:27:17.747" v="1857" actId="20577"/>
          <ac:spMkLst>
            <pc:docMk/>
            <pc:sldMk cId="2350772297" sldId="532"/>
            <ac:spMk id="19" creationId="{8F818F65-54D3-AF40-88D8-79FFB8835327}"/>
          </ac:spMkLst>
        </pc:spChg>
        <pc:spChg chg="add mod">
          <ac:chgData name="Leo Speidel" userId="f40f9f0d-8a79-4c7d-a35f-6351bbb8c999" providerId="ADAL" clId="{6C95AE30-C134-A44D-97DA-66406F6DDC55}" dt="2021-03-10T14:28:32.374" v="1926" actId="1076"/>
          <ac:spMkLst>
            <pc:docMk/>
            <pc:sldMk cId="2350772297" sldId="532"/>
            <ac:spMk id="20" creationId="{375E20A8-BFA8-8941-90C4-7DE48733D83C}"/>
          </ac:spMkLst>
        </pc:spChg>
        <pc:spChg chg="mod">
          <ac:chgData name="Leo Speidel" userId="f40f9f0d-8a79-4c7d-a35f-6351bbb8c999" providerId="ADAL" clId="{6C95AE30-C134-A44D-97DA-66406F6DDC55}" dt="2021-03-10T14:27:09.131" v="1831" actId="1076"/>
          <ac:spMkLst>
            <pc:docMk/>
            <pc:sldMk cId="2350772297" sldId="532"/>
            <ac:spMk id="12314" creationId="{00000000-0000-0000-0000-000000000000}"/>
          </ac:spMkLst>
        </pc:spChg>
        <pc:grpChg chg="mod">
          <ac:chgData name="Leo Speidel" userId="f40f9f0d-8a79-4c7d-a35f-6351bbb8c999" providerId="ADAL" clId="{6C95AE30-C134-A44D-97DA-66406F6DDC55}" dt="2021-03-10T14:27:09.131" v="1831" actId="1076"/>
          <ac:grpSpMkLst>
            <pc:docMk/>
            <pc:sldMk cId="2350772297" sldId="532"/>
            <ac:grpSpMk id="2" creationId="{D89933B7-D14D-1F43-BEFE-DE3F620CCB89}"/>
          </ac:grpSpMkLst>
        </pc:grpChg>
      </pc:sldChg>
      <pc:sldChg chg="addSp delSp modSp add mod modClrScheme chgLayout">
        <pc:chgData name="Leo Speidel" userId="f40f9f0d-8a79-4c7d-a35f-6351bbb8c999" providerId="ADAL" clId="{6C95AE30-C134-A44D-97DA-66406F6DDC55}" dt="2021-03-13T09:07:25.927" v="7994" actId="478"/>
        <pc:sldMkLst>
          <pc:docMk/>
          <pc:sldMk cId="2914856555" sldId="606"/>
        </pc:sldMkLst>
        <pc:spChg chg="del">
          <ac:chgData name="Leo Speidel" userId="f40f9f0d-8a79-4c7d-a35f-6351bbb8c999" providerId="ADAL" clId="{6C95AE30-C134-A44D-97DA-66406F6DDC55}" dt="2021-03-12T09:47:49.333" v="6261" actId="478"/>
          <ac:spMkLst>
            <pc:docMk/>
            <pc:sldMk cId="2914856555" sldId="606"/>
            <ac:spMk id="2" creationId="{00000000-0000-0000-0000-000000000000}"/>
          </ac:spMkLst>
        </pc:spChg>
        <pc:spChg chg="add mod">
          <ac:chgData name="Leo Speidel" userId="f40f9f0d-8a79-4c7d-a35f-6351bbb8c999" providerId="ADAL" clId="{6C95AE30-C134-A44D-97DA-66406F6DDC55}" dt="2021-03-13T09:07:25.465" v="7993" actId="20577"/>
          <ac:spMkLst>
            <pc:docMk/>
            <pc:sldMk cId="2914856555" sldId="606"/>
            <ac:spMk id="3" creationId="{05467BA0-42B2-C14B-8E51-CEFEC1276315}"/>
          </ac:spMkLst>
        </pc:spChg>
        <pc:spChg chg="add mod">
          <ac:chgData name="Leo Speidel" userId="f40f9f0d-8a79-4c7d-a35f-6351bbb8c999" providerId="ADAL" clId="{6C95AE30-C134-A44D-97DA-66406F6DDC55}" dt="2021-03-12T09:50:29.665" v="6398" actId="1035"/>
          <ac:spMkLst>
            <pc:docMk/>
            <pc:sldMk cId="2914856555" sldId="606"/>
            <ac:spMk id="94" creationId="{2980055F-89F2-504E-9C0F-678AC0636EE3}"/>
          </ac:spMkLst>
        </pc:spChg>
        <pc:spChg chg="add del mod">
          <ac:chgData name="Leo Speidel" userId="f40f9f0d-8a79-4c7d-a35f-6351bbb8c999" providerId="ADAL" clId="{6C95AE30-C134-A44D-97DA-66406F6DDC55}" dt="2021-03-12T22:13:18.043" v="7659"/>
          <ac:spMkLst>
            <pc:docMk/>
            <pc:sldMk cId="2914856555" sldId="606"/>
            <ac:spMk id="96" creationId="{483E06B6-22F1-194D-BAF6-E465ABD142C4}"/>
          </ac:spMkLst>
        </pc:spChg>
        <pc:spChg chg="add del mod ord">
          <ac:chgData name="Leo Speidel" userId="f40f9f0d-8a79-4c7d-a35f-6351bbb8c999" providerId="ADAL" clId="{6C95AE30-C134-A44D-97DA-66406F6DDC55}" dt="2021-03-12T22:12:55.621" v="7647" actId="478"/>
          <ac:spMkLst>
            <pc:docMk/>
            <pc:sldMk cId="2914856555" sldId="606"/>
            <ac:spMk id="97" creationId="{22095AD8-162C-2E44-9845-A1B8A70979B2}"/>
          </ac:spMkLst>
        </pc:spChg>
        <pc:spChg chg="add mod ord">
          <ac:chgData name="Leo Speidel" userId="f40f9f0d-8a79-4c7d-a35f-6351bbb8c999" providerId="ADAL" clId="{6C95AE30-C134-A44D-97DA-66406F6DDC55}" dt="2021-03-12T22:13:17.100" v="7657" actId="404"/>
          <ac:spMkLst>
            <pc:docMk/>
            <pc:sldMk cId="2914856555" sldId="606"/>
            <ac:spMk id="98" creationId="{EC0AFB8D-0C64-2641-B922-C948E44F32C1}"/>
          </ac:spMkLst>
        </pc:spChg>
        <pc:spChg chg="add del mod">
          <ac:chgData name="Leo Speidel" userId="f40f9f0d-8a79-4c7d-a35f-6351bbb8c999" providerId="ADAL" clId="{6C95AE30-C134-A44D-97DA-66406F6DDC55}" dt="2021-03-12T22:13:09.047" v="7655" actId="478"/>
          <ac:spMkLst>
            <pc:docMk/>
            <pc:sldMk cId="2914856555" sldId="606"/>
            <ac:spMk id="100" creationId="{684060E0-A591-0247-98B4-8631BD75EFC1}"/>
          </ac:spMkLst>
        </pc:spChg>
        <pc:spChg chg="del">
          <ac:chgData name="Leo Speidel" userId="f40f9f0d-8a79-4c7d-a35f-6351bbb8c999" providerId="ADAL" clId="{6C95AE30-C134-A44D-97DA-66406F6DDC55}" dt="2021-03-12T09:47:37.417" v="6254" actId="478"/>
          <ac:spMkLst>
            <pc:docMk/>
            <pc:sldMk cId="2914856555" sldId="606"/>
            <ac:spMk id="126" creationId="{00000000-0000-0000-0000-000000000000}"/>
          </ac:spMkLst>
        </pc:spChg>
        <pc:spChg chg="add del mod">
          <ac:chgData name="Leo Speidel" userId="f40f9f0d-8a79-4c7d-a35f-6351bbb8c999" providerId="ADAL" clId="{6C95AE30-C134-A44D-97DA-66406F6DDC55}" dt="2021-03-13T09:07:23.520" v="7989" actId="478"/>
          <ac:spMkLst>
            <pc:docMk/>
            <pc:sldMk cId="2914856555" sldId="606"/>
            <ac:spMk id="128" creationId="{8A21ECEF-2105-2346-91B4-D0EAF4C85BD0}"/>
          </ac:spMkLst>
        </pc:spChg>
        <pc:spChg chg="add mod">
          <ac:chgData name="Leo Speidel" userId="f40f9f0d-8a79-4c7d-a35f-6351bbb8c999" providerId="ADAL" clId="{6C95AE30-C134-A44D-97DA-66406F6DDC55}" dt="2021-03-12T09:48:25.446" v="6274" actId="20577"/>
          <ac:spMkLst>
            <pc:docMk/>
            <pc:sldMk cId="2914856555" sldId="606"/>
            <ac:spMk id="130" creationId="{A4F77611-C322-2346-8A09-3D7660611AA5}"/>
          </ac:spMkLst>
        </pc:spChg>
        <pc:spChg chg="mod">
          <ac:chgData name="Leo Speidel" userId="f40f9f0d-8a79-4c7d-a35f-6351bbb8c999" providerId="ADAL" clId="{6C95AE30-C134-A44D-97DA-66406F6DDC55}" dt="2021-03-12T22:12:38.611" v="7639" actId="21"/>
          <ac:spMkLst>
            <pc:docMk/>
            <pc:sldMk cId="2914856555" sldId="606"/>
            <ac:spMk id="132" creationId="{00000000-0000-0000-0000-000000000000}"/>
          </ac:spMkLst>
        </pc:spChg>
        <pc:spChg chg="add mod">
          <ac:chgData name="Leo Speidel" userId="f40f9f0d-8a79-4c7d-a35f-6351bbb8c999" providerId="ADAL" clId="{6C95AE30-C134-A44D-97DA-66406F6DDC55}" dt="2021-03-12T09:48:33.959" v="6279" actId="20577"/>
          <ac:spMkLst>
            <pc:docMk/>
            <pc:sldMk cId="2914856555" sldId="606"/>
            <ac:spMk id="133" creationId="{9B0EC144-C054-234C-999D-BF3C567EFF94}"/>
          </ac:spMkLst>
        </pc:spChg>
        <pc:spChg chg="add mod">
          <ac:chgData name="Leo Speidel" userId="f40f9f0d-8a79-4c7d-a35f-6351bbb8c999" providerId="ADAL" clId="{6C95AE30-C134-A44D-97DA-66406F6DDC55}" dt="2021-03-12T09:48:45.534" v="6286" actId="20577"/>
          <ac:spMkLst>
            <pc:docMk/>
            <pc:sldMk cId="2914856555" sldId="606"/>
            <ac:spMk id="134" creationId="{6D9036DB-80E7-7144-B22A-85D05BB74535}"/>
          </ac:spMkLst>
        </pc:spChg>
        <pc:cxnChg chg="add mod">
          <ac:chgData name="Leo Speidel" userId="f40f9f0d-8a79-4c7d-a35f-6351bbb8c999" providerId="ADAL" clId="{6C95AE30-C134-A44D-97DA-66406F6DDC55}" dt="2021-03-12T09:49:39.586" v="6314" actId="1076"/>
          <ac:cxnSpMkLst>
            <pc:docMk/>
            <pc:sldMk cId="2914856555" sldId="606"/>
            <ac:cxnSpMk id="93" creationId="{9A843F8C-7EA1-7346-824D-48C36187BDBE}"/>
          </ac:cxnSpMkLst>
        </pc:cxnChg>
        <pc:cxnChg chg="add del">
          <ac:chgData name="Leo Speidel" userId="f40f9f0d-8a79-4c7d-a35f-6351bbb8c999" providerId="ADAL" clId="{6C95AE30-C134-A44D-97DA-66406F6DDC55}" dt="2021-03-13T09:07:25.927" v="7994" actId="478"/>
          <ac:cxnSpMkLst>
            <pc:docMk/>
            <pc:sldMk cId="2914856555" sldId="606"/>
            <ac:cxnSpMk id="170" creationId="{00000000-0000-0000-0000-000000000000}"/>
          </ac:cxnSpMkLst>
        </pc:cxnChg>
      </pc:sldChg>
      <pc:sldChg chg="addSp delSp modSp add mod modClrScheme chgLayout">
        <pc:chgData name="Leo Speidel" userId="f40f9f0d-8a79-4c7d-a35f-6351bbb8c999" providerId="ADAL" clId="{6C95AE30-C134-A44D-97DA-66406F6DDC55}" dt="2021-03-12T22:15:02.974" v="7763" actId="1076"/>
        <pc:sldMkLst>
          <pc:docMk/>
          <pc:sldMk cId="1339779585" sldId="608"/>
        </pc:sldMkLst>
        <pc:spChg chg="add del mod ord">
          <ac:chgData name="Leo Speidel" userId="f40f9f0d-8a79-4c7d-a35f-6351bbb8c999" providerId="ADAL" clId="{6C95AE30-C134-A44D-97DA-66406F6DDC55}" dt="2021-03-07T09:44:36.001" v="1573" actId="478"/>
          <ac:spMkLst>
            <pc:docMk/>
            <pc:sldMk cId="1339779585" sldId="608"/>
            <ac:spMk id="3" creationId="{792CBB41-80E2-3A46-AC50-FBC798F7F1AB}"/>
          </ac:spMkLst>
        </pc:spChg>
        <pc:spChg chg="mod">
          <ac:chgData name="Leo Speidel" userId="f40f9f0d-8a79-4c7d-a35f-6351bbb8c999" providerId="ADAL" clId="{6C95AE30-C134-A44D-97DA-66406F6DDC55}" dt="2021-03-12T22:15:02.974" v="7763" actId="1076"/>
          <ac:spMkLst>
            <pc:docMk/>
            <pc:sldMk cId="1339779585" sldId="608"/>
            <ac:spMk id="132" creationId="{00000000-0000-0000-0000-000000000000}"/>
          </ac:spMkLst>
        </pc:spChg>
        <pc:cxnChg chg="add mod">
          <ac:chgData name="Leo Speidel" userId="f40f9f0d-8a79-4c7d-a35f-6351bbb8c999" providerId="ADAL" clId="{6C95AE30-C134-A44D-97DA-66406F6DDC55}" dt="2021-03-11T21:03:10.775" v="5648" actId="14100"/>
          <ac:cxnSpMkLst>
            <pc:docMk/>
            <pc:sldMk cId="1339779585" sldId="608"/>
            <ac:cxnSpMk id="100" creationId="{2D6A772A-D3C7-0C4B-8805-837AD86F8651}"/>
          </ac:cxnSpMkLst>
        </pc:cxnChg>
        <pc:cxnChg chg="mod">
          <ac:chgData name="Leo Speidel" userId="f40f9f0d-8a79-4c7d-a35f-6351bbb8c999" providerId="ADAL" clId="{6C95AE30-C134-A44D-97DA-66406F6DDC55}" dt="2021-03-11T21:03:04.142" v="5645" actId="14100"/>
          <ac:cxnSpMkLst>
            <pc:docMk/>
            <pc:sldMk cId="1339779585" sldId="608"/>
            <ac:cxnSpMk id="136" creationId="{00000000-0000-0000-0000-000000000000}"/>
          </ac:cxnSpMkLst>
        </pc:cxnChg>
      </pc:sldChg>
      <pc:sldChg chg="addSp delSp modSp add mod">
        <pc:chgData name="Leo Speidel" userId="f40f9f0d-8a79-4c7d-a35f-6351bbb8c999" providerId="ADAL" clId="{6C95AE30-C134-A44D-97DA-66406F6DDC55}" dt="2021-03-07T09:46:37.606" v="1685" actId="20577"/>
        <pc:sldMkLst>
          <pc:docMk/>
          <pc:sldMk cId="208226046" sldId="611"/>
        </pc:sldMkLst>
        <pc:spChg chg="add mod">
          <ac:chgData name="Leo Speidel" userId="f40f9f0d-8a79-4c7d-a35f-6351bbb8c999" providerId="ADAL" clId="{6C95AE30-C134-A44D-97DA-66406F6DDC55}" dt="2021-03-07T09:45:33.504" v="1620" actId="20577"/>
          <ac:spMkLst>
            <pc:docMk/>
            <pc:sldMk cId="208226046" sldId="611"/>
            <ac:spMk id="5" creationId="{18378C24-306E-864E-8381-2BFDB9E27E76}"/>
          </ac:spMkLst>
        </pc:spChg>
        <pc:spChg chg="mod">
          <ac:chgData name="Leo Speidel" userId="f40f9f0d-8a79-4c7d-a35f-6351bbb8c999" providerId="ADAL" clId="{6C95AE30-C134-A44D-97DA-66406F6DDC55}" dt="2021-03-07T09:46:37.606" v="1685" actId="20577"/>
          <ac:spMkLst>
            <pc:docMk/>
            <pc:sldMk cId="208226046" sldId="611"/>
            <ac:spMk id="32" creationId="{00000000-0000-0000-0000-000000000000}"/>
          </ac:spMkLst>
        </pc:spChg>
        <pc:spChg chg="mod">
          <ac:chgData name="Leo Speidel" userId="f40f9f0d-8a79-4c7d-a35f-6351bbb8c999" providerId="ADAL" clId="{6C95AE30-C134-A44D-97DA-66406F6DDC55}" dt="2021-03-07T09:45:24.832" v="1592" actId="1036"/>
          <ac:spMkLst>
            <pc:docMk/>
            <pc:sldMk cId="208226046" sldId="611"/>
            <ac:spMk id="40" creationId="{00000000-0000-0000-0000-000000000000}"/>
          </ac:spMkLst>
        </pc:spChg>
        <pc:spChg chg="del">
          <ac:chgData name="Leo Speidel" userId="f40f9f0d-8a79-4c7d-a35f-6351bbb8c999" providerId="ADAL" clId="{6C95AE30-C134-A44D-97DA-66406F6DDC55}" dt="2021-03-07T09:45:27.738" v="1593" actId="478"/>
          <ac:spMkLst>
            <pc:docMk/>
            <pc:sldMk cId="208226046" sldId="611"/>
            <ac:spMk id="24579" creationId="{00000000-0000-0000-0000-000000000000}"/>
          </ac:spMkLst>
        </pc:spChg>
        <pc:grpChg chg="mod">
          <ac:chgData name="Leo Speidel" userId="f40f9f0d-8a79-4c7d-a35f-6351bbb8c999" providerId="ADAL" clId="{6C95AE30-C134-A44D-97DA-66406F6DDC55}" dt="2021-03-07T09:45:24.832" v="1592" actId="1036"/>
          <ac:grpSpMkLst>
            <pc:docMk/>
            <pc:sldMk cId="208226046" sldId="611"/>
            <ac:grpSpMk id="3" creationId="{5F9674D3-0C6E-4B4B-AF7C-776D771E8A08}"/>
          </ac:grpSpMkLst>
        </pc:grpChg>
      </pc:sldChg>
      <pc:sldChg chg="addSp delSp modSp add mod modClrScheme chgLayout">
        <pc:chgData name="Leo Speidel" userId="f40f9f0d-8a79-4c7d-a35f-6351bbb8c999" providerId="ADAL" clId="{6C95AE30-C134-A44D-97DA-66406F6DDC55}" dt="2021-03-12T22:15:50.721" v="7774" actId="14100"/>
        <pc:sldMkLst>
          <pc:docMk/>
          <pc:sldMk cId="4017441871" sldId="613"/>
        </pc:sldMkLst>
        <pc:spChg chg="del mod">
          <ac:chgData name="Leo Speidel" userId="f40f9f0d-8a79-4c7d-a35f-6351bbb8c999" providerId="ADAL" clId="{6C95AE30-C134-A44D-97DA-66406F6DDC55}" dt="2021-03-10T14:29:39.731" v="1978" actId="478"/>
          <ac:spMkLst>
            <pc:docMk/>
            <pc:sldMk cId="4017441871" sldId="613"/>
            <ac:spMk id="2" creationId="{00000000-0000-0000-0000-000000000000}"/>
          </ac:spMkLst>
        </pc:spChg>
        <pc:spChg chg="add mod ord">
          <ac:chgData name="Leo Speidel" userId="f40f9f0d-8a79-4c7d-a35f-6351bbb8c999" providerId="ADAL" clId="{6C95AE30-C134-A44D-97DA-66406F6DDC55}" dt="2021-03-10T14:29:47.315" v="2004" actId="20577"/>
          <ac:spMkLst>
            <pc:docMk/>
            <pc:sldMk cId="4017441871" sldId="613"/>
            <ac:spMk id="4" creationId="{92FDA264-4349-8E49-B291-57099D85E1C4}"/>
          </ac:spMkLst>
        </pc:spChg>
        <pc:spChg chg="add del mod">
          <ac:chgData name="Leo Speidel" userId="f40f9f0d-8a79-4c7d-a35f-6351bbb8c999" providerId="ADAL" clId="{6C95AE30-C134-A44D-97DA-66406F6DDC55}" dt="2021-03-11T11:07:02.307" v="4592" actId="478"/>
          <ac:spMkLst>
            <pc:docMk/>
            <pc:sldMk cId="4017441871" sldId="613"/>
            <ac:spMk id="24" creationId="{4A85F28C-A713-2F4C-8C74-08986EF7C2AE}"/>
          </ac:spMkLst>
        </pc:spChg>
        <pc:spChg chg="add del mod">
          <ac:chgData name="Leo Speidel" userId="f40f9f0d-8a79-4c7d-a35f-6351bbb8c999" providerId="ADAL" clId="{6C95AE30-C134-A44D-97DA-66406F6DDC55}" dt="2021-03-11T11:07:02.307" v="4592" actId="478"/>
          <ac:spMkLst>
            <pc:docMk/>
            <pc:sldMk cId="4017441871" sldId="613"/>
            <ac:spMk id="25" creationId="{4B1635A6-FA79-3746-B300-8050260C64BF}"/>
          </ac:spMkLst>
        </pc:spChg>
        <pc:spChg chg="add mod">
          <ac:chgData name="Leo Speidel" userId="f40f9f0d-8a79-4c7d-a35f-6351bbb8c999" providerId="ADAL" clId="{6C95AE30-C134-A44D-97DA-66406F6DDC55}" dt="2021-03-11T11:08:16.732" v="4766" actId="1076"/>
          <ac:spMkLst>
            <pc:docMk/>
            <pc:sldMk cId="4017441871" sldId="613"/>
            <ac:spMk id="26" creationId="{47973ECA-CF8D-C543-86B2-B9D6BBFC0C9D}"/>
          </ac:spMkLst>
        </pc:spChg>
        <pc:spChg chg="add mod">
          <ac:chgData name="Leo Speidel" userId="f40f9f0d-8a79-4c7d-a35f-6351bbb8c999" providerId="ADAL" clId="{6C95AE30-C134-A44D-97DA-66406F6DDC55}" dt="2021-03-11T11:08:16.732" v="4766" actId="1076"/>
          <ac:spMkLst>
            <pc:docMk/>
            <pc:sldMk cId="4017441871" sldId="613"/>
            <ac:spMk id="27" creationId="{B121FDC6-63A8-9E46-ABB5-DDB2BEBC29E4}"/>
          </ac:spMkLst>
        </pc:spChg>
        <pc:spChg chg="add del mod">
          <ac:chgData name="Leo Speidel" userId="f40f9f0d-8a79-4c7d-a35f-6351bbb8c999" providerId="ADAL" clId="{6C95AE30-C134-A44D-97DA-66406F6DDC55}" dt="2021-03-11T11:07:02.307" v="4592" actId="478"/>
          <ac:spMkLst>
            <pc:docMk/>
            <pc:sldMk cId="4017441871" sldId="613"/>
            <ac:spMk id="28" creationId="{CC4C4AC2-41C8-F548-897F-91C9CF2AF7B1}"/>
          </ac:spMkLst>
        </pc:spChg>
        <pc:spChg chg="add mod">
          <ac:chgData name="Leo Speidel" userId="f40f9f0d-8a79-4c7d-a35f-6351bbb8c999" providerId="ADAL" clId="{6C95AE30-C134-A44D-97DA-66406F6DDC55}" dt="2021-03-11T11:08:16.732" v="4766" actId="1076"/>
          <ac:spMkLst>
            <pc:docMk/>
            <pc:sldMk cId="4017441871" sldId="613"/>
            <ac:spMk id="31" creationId="{4F25E94B-C70E-EB47-AF1C-5D67A8BE2CB0}"/>
          </ac:spMkLst>
        </pc:spChg>
        <pc:spChg chg="add mod">
          <ac:chgData name="Leo Speidel" userId="f40f9f0d-8a79-4c7d-a35f-6351bbb8c999" providerId="ADAL" clId="{6C95AE30-C134-A44D-97DA-66406F6DDC55}" dt="2021-03-11T11:08:16.732" v="4766" actId="1076"/>
          <ac:spMkLst>
            <pc:docMk/>
            <pc:sldMk cId="4017441871" sldId="613"/>
            <ac:spMk id="32" creationId="{A365BC25-A773-254B-B2F7-3DB94444418D}"/>
          </ac:spMkLst>
        </pc:spChg>
        <pc:spChg chg="add mod">
          <ac:chgData name="Leo Speidel" userId="f40f9f0d-8a79-4c7d-a35f-6351bbb8c999" providerId="ADAL" clId="{6C95AE30-C134-A44D-97DA-66406F6DDC55}" dt="2021-03-11T11:08:16.732" v="4766" actId="1076"/>
          <ac:spMkLst>
            <pc:docMk/>
            <pc:sldMk cId="4017441871" sldId="613"/>
            <ac:spMk id="33" creationId="{E515808C-96AC-B849-B99E-5DD1CA01E01B}"/>
          </ac:spMkLst>
        </pc:spChg>
        <pc:spChg chg="mod">
          <ac:chgData name="Leo Speidel" userId="f40f9f0d-8a79-4c7d-a35f-6351bbb8c999" providerId="ADAL" clId="{6C95AE30-C134-A44D-97DA-66406F6DDC55}" dt="2021-03-12T22:15:50.721" v="7774" actId="14100"/>
          <ac:spMkLst>
            <pc:docMk/>
            <pc:sldMk cId="4017441871" sldId="613"/>
            <ac:spMk id="81" creationId="{00000000-0000-0000-0000-000000000000}"/>
          </ac:spMkLst>
        </pc:spChg>
        <pc:grpChg chg="mod">
          <ac:chgData name="Leo Speidel" userId="f40f9f0d-8a79-4c7d-a35f-6351bbb8c999" providerId="ADAL" clId="{6C95AE30-C134-A44D-97DA-66406F6DDC55}" dt="2021-03-10T14:30:45.696" v="2056" actId="1035"/>
          <ac:grpSpMkLst>
            <pc:docMk/>
            <pc:sldMk cId="4017441871" sldId="613"/>
            <ac:grpSpMk id="3" creationId="{A4193CEF-D6D4-6A48-9EF9-40669E62C5E7}"/>
          </ac:grpSpMkLst>
        </pc:grpChg>
        <pc:picChg chg="add del mod modCrop">
          <ac:chgData name="Leo Speidel" userId="f40f9f0d-8a79-4c7d-a35f-6351bbb8c999" providerId="ADAL" clId="{6C95AE30-C134-A44D-97DA-66406F6DDC55}" dt="2021-03-11T11:06:35.189" v="4580" actId="478"/>
          <ac:picMkLst>
            <pc:docMk/>
            <pc:sldMk cId="4017441871" sldId="613"/>
            <ac:picMk id="23" creationId="{7D02FE87-11C7-4A4D-AEFD-F2A1B83DD390}"/>
          </ac:picMkLst>
        </pc:picChg>
        <pc:picChg chg="add del mod">
          <ac:chgData name="Leo Speidel" userId="f40f9f0d-8a79-4c7d-a35f-6351bbb8c999" providerId="ADAL" clId="{6C95AE30-C134-A44D-97DA-66406F6DDC55}" dt="2021-03-11T11:06:25.773" v="4577"/>
          <ac:picMkLst>
            <pc:docMk/>
            <pc:sldMk cId="4017441871" sldId="613"/>
            <ac:picMk id="29" creationId="{AB83C7E6-E6BB-EA4C-B18B-2A65FF1E20F8}"/>
          </ac:picMkLst>
        </pc:picChg>
        <pc:picChg chg="add mod">
          <ac:chgData name="Leo Speidel" userId="f40f9f0d-8a79-4c7d-a35f-6351bbb8c999" providerId="ADAL" clId="{6C95AE30-C134-A44D-97DA-66406F6DDC55}" dt="2021-03-11T11:08:16.732" v="4766" actId="1076"/>
          <ac:picMkLst>
            <pc:docMk/>
            <pc:sldMk cId="4017441871" sldId="613"/>
            <ac:picMk id="30" creationId="{00E80485-03B1-A449-BBA2-1B8F8011F13C}"/>
          </ac:picMkLst>
        </pc:picChg>
        <pc:picChg chg="del mod">
          <ac:chgData name="Leo Speidel" userId="f40f9f0d-8a79-4c7d-a35f-6351bbb8c999" providerId="ADAL" clId="{6C95AE30-C134-A44D-97DA-66406F6DDC55}" dt="2021-03-10T14:30:10.885" v="2005" actId="478"/>
          <ac:picMkLst>
            <pc:docMk/>
            <pc:sldMk cId="4017441871" sldId="613"/>
            <ac:picMk id="85" creationId="{00000000-0000-0000-0000-000000000000}"/>
          </ac:picMkLst>
        </pc:picChg>
      </pc:sldChg>
      <pc:sldChg chg="add">
        <pc:chgData name="Leo Speidel" userId="f40f9f0d-8a79-4c7d-a35f-6351bbb8c999" providerId="ADAL" clId="{6C95AE30-C134-A44D-97DA-66406F6DDC55}" dt="2021-03-06T16:37:20.744" v="299"/>
        <pc:sldMkLst>
          <pc:docMk/>
          <pc:sldMk cId="4202401447" sldId="616"/>
        </pc:sldMkLst>
      </pc:sldChg>
      <pc:sldChg chg="add">
        <pc:chgData name="Leo Speidel" userId="f40f9f0d-8a79-4c7d-a35f-6351bbb8c999" providerId="ADAL" clId="{6C95AE30-C134-A44D-97DA-66406F6DDC55}" dt="2021-03-06T16:37:20.744" v="299"/>
        <pc:sldMkLst>
          <pc:docMk/>
          <pc:sldMk cId="637664115" sldId="617"/>
        </pc:sldMkLst>
      </pc:sldChg>
      <pc:sldChg chg="add">
        <pc:chgData name="Leo Speidel" userId="f40f9f0d-8a79-4c7d-a35f-6351bbb8c999" providerId="ADAL" clId="{6C95AE30-C134-A44D-97DA-66406F6DDC55}" dt="2021-03-06T16:37:20.744" v="299"/>
        <pc:sldMkLst>
          <pc:docMk/>
          <pc:sldMk cId="1944058759" sldId="618"/>
        </pc:sldMkLst>
      </pc:sldChg>
      <pc:sldChg chg="add">
        <pc:chgData name="Leo Speidel" userId="f40f9f0d-8a79-4c7d-a35f-6351bbb8c999" providerId="ADAL" clId="{6C95AE30-C134-A44D-97DA-66406F6DDC55}" dt="2021-03-06T16:37:20.744" v="299"/>
        <pc:sldMkLst>
          <pc:docMk/>
          <pc:sldMk cId="720436819" sldId="622"/>
        </pc:sldMkLst>
      </pc:sldChg>
      <pc:sldChg chg="addSp delSp modSp add mod">
        <pc:chgData name="Leo Speidel" userId="f40f9f0d-8a79-4c7d-a35f-6351bbb8c999" providerId="ADAL" clId="{6C95AE30-C134-A44D-97DA-66406F6DDC55}" dt="2021-03-10T14:31:52.824" v="2066" actId="21"/>
        <pc:sldMkLst>
          <pc:docMk/>
          <pc:sldMk cId="2634391348" sldId="624"/>
        </pc:sldMkLst>
        <pc:picChg chg="add del mod">
          <ac:chgData name="Leo Speidel" userId="f40f9f0d-8a79-4c7d-a35f-6351bbb8c999" providerId="ADAL" clId="{6C95AE30-C134-A44D-97DA-66406F6DDC55}" dt="2021-03-10T14:31:52.824" v="2066" actId="21"/>
          <ac:picMkLst>
            <pc:docMk/>
            <pc:sldMk cId="2634391348" sldId="624"/>
            <ac:picMk id="77" creationId="{A3EA7706-0D7E-314B-AB2D-14BF5C18DAAD}"/>
          </ac:picMkLst>
        </pc:picChg>
      </pc:sldChg>
      <pc:sldChg chg="add del">
        <pc:chgData name="Leo Speidel" userId="f40f9f0d-8a79-4c7d-a35f-6351bbb8c999" providerId="ADAL" clId="{6C95AE30-C134-A44D-97DA-66406F6DDC55}" dt="2021-03-06T16:34:54.389" v="196" actId="2696"/>
        <pc:sldMkLst>
          <pc:docMk/>
          <pc:sldMk cId="725668368" sldId="625"/>
        </pc:sldMkLst>
      </pc:sldChg>
      <pc:sldChg chg="add del">
        <pc:chgData name="Leo Speidel" userId="f40f9f0d-8a79-4c7d-a35f-6351bbb8c999" providerId="ADAL" clId="{6C95AE30-C134-A44D-97DA-66406F6DDC55}" dt="2021-03-06T16:34:54.389" v="196" actId="2696"/>
        <pc:sldMkLst>
          <pc:docMk/>
          <pc:sldMk cId="2855049268" sldId="626"/>
        </pc:sldMkLst>
      </pc:sldChg>
      <pc:sldChg chg="addSp modSp add del mod">
        <pc:chgData name="Leo Speidel" userId="f40f9f0d-8a79-4c7d-a35f-6351bbb8c999" providerId="ADAL" clId="{6C95AE30-C134-A44D-97DA-66406F6DDC55}" dt="2021-03-07T09:34:33.101" v="1495" actId="2696"/>
        <pc:sldMkLst>
          <pc:docMk/>
          <pc:sldMk cId="3100517606" sldId="627"/>
        </pc:sldMkLst>
        <pc:spChg chg="mod">
          <ac:chgData name="Leo Speidel" userId="f40f9f0d-8a79-4c7d-a35f-6351bbb8c999" providerId="ADAL" clId="{6C95AE30-C134-A44D-97DA-66406F6DDC55}" dt="2021-03-06T16:37:21.093" v="302" actId="27636"/>
          <ac:spMkLst>
            <pc:docMk/>
            <pc:sldMk cId="3100517606" sldId="627"/>
            <ac:spMk id="3" creationId="{CD21B7C1-78AC-8E42-B171-B2BD99664211}"/>
          </ac:spMkLst>
        </pc:spChg>
        <pc:picChg chg="add mod">
          <ac:chgData name="Leo Speidel" userId="f40f9f0d-8a79-4c7d-a35f-6351bbb8c999" providerId="ADAL" clId="{6C95AE30-C134-A44D-97DA-66406F6DDC55}" dt="2021-03-07T08:59:11.228" v="452"/>
          <ac:picMkLst>
            <pc:docMk/>
            <pc:sldMk cId="3100517606" sldId="627"/>
            <ac:picMk id="4" creationId="{851E1129-53FE-6749-860E-093E162D968E}"/>
          </ac:picMkLst>
        </pc:picChg>
      </pc:sldChg>
      <pc:sldChg chg="addSp delSp modSp add mod modClrScheme chgLayout">
        <pc:chgData name="Leo Speidel" userId="f40f9f0d-8a79-4c7d-a35f-6351bbb8c999" providerId="ADAL" clId="{6C95AE30-C134-A44D-97DA-66406F6DDC55}" dt="2021-03-10T14:32:32.869" v="2112" actId="20577"/>
        <pc:sldMkLst>
          <pc:docMk/>
          <pc:sldMk cId="513476081" sldId="628"/>
        </pc:sldMkLst>
        <pc:spChg chg="del mod">
          <ac:chgData name="Leo Speidel" userId="f40f9f0d-8a79-4c7d-a35f-6351bbb8c999" providerId="ADAL" clId="{6C95AE30-C134-A44D-97DA-66406F6DDC55}" dt="2021-03-10T14:32:25.326" v="2073" actId="478"/>
          <ac:spMkLst>
            <pc:docMk/>
            <pc:sldMk cId="513476081" sldId="628"/>
            <ac:spMk id="2" creationId="{26C5D0A7-683B-4B47-B746-7F115D218910}"/>
          </ac:spMkLst>
        </pc:spChg>
        <pc:spChg chg="add mod ord">
          <ac:chgData name="Leo Speidel" userId="f40f9f0d-8a79-4c7d-a35f-6351bbb8c999" providerId="ADAL" clId="{6C95AE30-C134-A44D-97DA-66406F6DDC55}" dt="2021-03-10T14:32:32.869" v="2112" actId="20577"/>
          <ac:spMkLst>
            <pc:docMk/>
            <pc:sldMk cId="513476081" sldId="628"/>
            <ac:spMk id="3" creationId="{D3FDF868-325F-AE44-9C8C-0AB7BA2A5527}"/>
          </ac:spMkLst>
        </pc:spChg>
        <pc:picChg chg="mod ord">
          <ac:chgData name="Leo Speidel" userId="f40f9f0d-8a79-4c7d-a35f-6351bbb8c999" providerId="ADAL" clId="{6C95AE30-C134-A44D-97DA-66406F6DDC55}" dt="2021-03-10T14:32:27.150" v="2074" actId="700"/>
          <ac:picMkLst>
            <pc:docMk/>
            <pc:sldMk cId="513476081" sldId="628"/>
            <ac:picMk id="4" creationId="{83485651-33F5-4D35-B3D8-7A6511B5EC56}"/>
          </ac:picMkLst>
        </pc:picChg>
      </pc:sldChg>
      <pc:sldChg chg="addSp delSp modSp add mod">
        <pc:chgData name="Leo Speidel" userId="f40f9f0d-8a79-4c7d-a35f-6351bbb8c999" providerId="ADAL" clId="{6C95AE30-C134-A44D-97DA-66406F6DDC55}" dt="2021-03-12T21:05:53.127" v="7230" actId="20577"/>
        <pc:sldMkLst>
          <pc:docMk/>
          <pc:sldMk cId="3835204735" sldId="629"/>
        </pc:sldMkLst>
        <pc:spChg chg="del">
          <ac:chgData name="Leo Speidel" userId="f40f9f0d-8a79-4c7d-a35f-6351bbb8c999" providerId="ADAL" clId="{6C95AE30-C134-A44D-97DA-66406F6DDC55}" dt="2021-03-12T21:05:45.245" v="7188" actId="478"/>
          <ac:spMkLst>
            <pc:docMk/>
            <pc:sldMk cId="3835204735" sldId="629"/>
            <ac:spMk id="2" creationId="{CD83D31D-2010-5F42-83FF-7AE953A86057}"/>
          </ac:spMkLst>
        </pc:spChg>
        <pc:spChg chg="add mod">
          <ac:chgData name="Leo Speidel" userId="f40f9f0d-8a79-4c7d-a35f-6351bbb8c999" providerId="ADAL" clId="{6C95AE30-C134-A44D-97DA-66406F6DDC55}" dt="2021-03-12T21:05:53.127" v="7230" actId="20577"/>
          <ac:spMkLst>
            <pc:docMk/>
            <pc:sldMk cId="3835204735" sldId="629"/>
            <ac:spMk id="5" creationId="{CD1D20CE-9620-8E4E-AE1F-050B759EC2F5}"/>
          </ac:spMkLst>
        </pc:spChg>
      </pc:sldChg>
      <pc:sldChg chg="addSp delSp modSp add mod">
        <pc:chgData name="Leo Speidel" userId="f40f9f0d-8a79-4c7d-a35f-6351bbb8c999" providerId="ADAL" clId="{6C95AE30-C134-A44D-97DA-66406F6DDC55}" dt="2021-03-10T14:33:42.559" v="2164" actId="20577"/>
        <pc:sldMkLst>
          <pc:docMk/>
          <pc:sldMk cId="1635078874" sldId="630"/>
        </pc:sldMkLst>
        <pc:spChg chg="del">
          <ac:chgData name="Leo Speidel" userId="f40f9f0d-8a79-4c7d-a35f-6351bbb8c999" providerId="ADAL" clId="{6C95AE30-C134-A44D-97DA-66406F6DDC55}" dt="2021-03-10T14:33:33.251" v="2143" actId="478"/>
          <ac:spMkLst>
            <pc:docMk/>
            <pc:sldMk cId="1635078874" sldId="630"/>
            <ac:spMk id="2" creationId="{DD8D9565-2176-364A-8AE7-3B3196E48F2B}"/>
          </ac:spMkLst>
        </pc:spChg>
        <pc:spChg chg="mod">
          <ac:chgData name="Leo Speidel" userId="f40f9f0d-8a79-4c7d-a35f-6351bbb8c999" providerId="ADAL" clId="{6C95AE30-C134-A44D-97DA-66406F6DDC55}" dt="2021-03-06T16:37:21.074" v="300" actId="27636"/>
          <ac:spMkLst>
            <pc:docMk/>
            <pc:sldMk cId="1635078874" sldId="630"/>
            <ac:spMk id="3" creationId="{C2F2BF02-ED81-034E-8ABA-15BD25CE7D8C}"/>
          </ac:spMkLst>
        </pc:spChg>
        <pc:spChg chg="add mod">
          <ac:chgData name="Leo Speidel" userId="f40f9f0d-8a79-4c7d-a35f-6351bbb8c999" providerId="ADAL" clId="{6C95AE30-C134-A44D-97DA-66406F6DDC55}" dt="2021-03-10T14:33:42.559" v="2164" actId="20577"/>
          <ac:spMkLst>
            <pc:docMk/>
            <pc:sldMk cId="1635078874" sldId="630"/>
            <ac:spMk id="6" creationId="{C8E3287B-E4E5-5D46-815F-E26BDF757E77}"/>
          </ac:spMkLst>
        </pc:spChg>
      </pc:sldChg>
      <pc:sldChg chg="addSp delSp modSp add mod">
        <pc:chgData name="Leo Speidel" userId="f40f9f0d-8a79-4c7d-a35f-6351bbb8c999" providerId="ADAL" clId="{6C95AE30-C134-A44D-97DA-66406F6DDC55}" dt="2021-03-10T14:39:12.641" v="2603" actId="20577"/>
        <pc:sldMkLst>
          <pc:docMk/>
          <pc:sldMk cId="1093488126" sldId="631"/>
        </pc:sldMkLst>
        <pc:spChg chg="del">
          <ac:chgData name="Leo Speidel" userId="f40f9f0d-8a79-4c7d-a35f-6351bbb8c999" providerId="ADAL" clId="{6C95AE30-C134-A44D-97DA-66406F6DDC55}" dt="2021-03-10T14:39:07.938" v="2575" actId="478"/>
          <ac:spMkLst>
            <pc:docMk/>
            <pc:sldMk cId="1093488126" sldId="631"/>
            <ac:spMk id="2" creationId="{8B33D67A-C11D-43A5-A970-1E253F019050}"/>
          </ac:spMkLst>
        </pc:spChg>
        <pc:spChg chg="add mod">
          <ac:chgData name="Leo Speidel" userId="f40f9f0d-8a79-4c7d-a35f-6351bbb8c999" providerId="ADAL" clId="{6C95AE30-C134-A44D-97DA-66406F6DDC55}" dt="2021-03-10T14:39:12.641" v="2603" actId="20577"/>
          <ac:spMkLst>
            <pc:docMk/>
            <pc:sldMk cId="1093488126" sldId="631"/>
            <ac:spMk id="5" creationId="{CA36E8EF-B274-C541-8326-673A3912CA0B}"/>
          </ac:spMkLst>
        </pc:spChg>
      </pc:sldChg>
      <pc:sldChg chg="addSp delSp modSp add mod ord">
        <pc:chgData name="Leo Speidel" userId="f40f9f0d-8a79-4c7d-a35f-6351bbb8c999" providerId="ADAL" clId="{6C95AE30-C134-A44D-97DA-66406F6DDC55}" dt="2021-03-11T21:02:56.589" v="5644" actId="1038"/>
        <pc:sldMkLst>
          <pc:docMk/>
          <pc:sldMk cId="2699060147" sldId="632"/>
        </pc:sldMkLst>
        <pc:spChg chg="del">
          <ac:chgData name="Leo Speidel" userId="f40f9f0d-8a79-4c7d-a35f-6351bbb8c999" providerId="ADAL" clId="{6C95AE30-C134-A44D-97DA-66406F6DDC55}" dt="2021-03-10T18:24:46.781" v="2899" actId="478"/>
          <ac:spMkLst>
            <pc:docMk/>
            <pc:sldMk cId="2699060147" sldId="632"/>
            <ac:spMk id="2" creationId="{F8F0448B-C8D6-6D43-8F44-E2B2C2B035C9}"/>
          </ac:spMkLst>
        </pc:spChg>
        <pc:spChg chg="mod">
          <ac:chgData name="Leo Speidel" userId="f40f9f0d-8a79-4c7d-a35f-6351bbb8c999" providerId="ADAL" clId="{6C95AE30-C134-A44D-97DA-66406F6DDC55}" dt="2021-03-11T21:00:52.390" v="5609" actId="14100"/>
          <ac:spMkLst>
            <pc:docMk/>
            <pc:sldMk cId="2699060147" sldId="632"/>
            <ac:spMk id="3" creationId="{A5E62423-B410-AC4B-BB69-2A606622A526}"/>
          </ac:spMkLst>
        </pc:spChg>
        <pc:spChg chg="add mod">
          <ac:chgData name="Leo Speidel" userId="f40f9f0d-8a79-4c7d-a35f-6351bbb8c999" providerId="ADAL" clId="{6C95AE30-C134-A44D-97DA-66406F6DDC55}" dt="2021-03-11T11:52:20.644" v="5044" actId="20577"/>
          <ac:spMkLst>
            <pc:docMk/>
            <pc:sldMk cId="2699060147" sldId="632"/>
            <ac:spMk id="5" creationId="{24784953-86F4-CC4B-B4CB-7B2117A511F0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6" creationId="{5EA377F0-5442-8E4D-BB48-21A6D2445C63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7" creationId="{6C08265B-ABF7-664B-9F6C-A42673C3F1B8}"/>
          </ac:spMkLst>
        </pc:spChg>
        <pc:spChg chg="add del mod">
          <ac:chgData name="Leo Speidel" userId="f40f9f0d-8a79-4c7d-a35f-6351bbb8c999" providerId="ADAL" clId="{6C95AE30-C134-A44D-97DA-66406F6DDC55}" dt="2021-03-10T18:30:33.390" v="3090" actId="478"/>
          <ac:spMkLst>
            <pc:docMk/>
            <pc:sldMk cId="2699060147" sldId="632"/>
            <ac:spMk id="8" creationId="{7CDF506F-161F-A642-B1CE-8A82996CE153}"/>
          </ac:spMkLst>
        </pc:spChg>
        <pc:spChg chg="add del mod">
          <ac:chgData name="Leo Speidel" userId="f40f9f0d-8a79-4c7d-a35f-6351bbb8c999" providerId="ADAL" clId="{6C95AE30-C134-A44D-97DA-66406F6DDC55}" dt="2021-03-10T18:30:33.390" v="3090" actId="478"/>
          <ac:spMkLst>
            <pc:docMk/>
            <pc:sldMk cId="2699060147" sldId="632"/>
            <ac:spMk id="9" creationId="{610C4655-3251-BC49-A3E4-5884A202A747}"/>
          </ac:spMkLst>
        </pc:spChg>
        <pc:spChg chg="add del mod">
          <ac:chgData name="Leo Speidel" userId="f40f9f0d-8a79-4c7d-a35f-6351bbb8c999" providerId="ADAL" clId="{6C95AE30-C134-A44D-97DA-66406F6DDC55}" dt="2021-03-10T18:30:33.390" v="3090" actId="478"/>
          <ac:spMkLst>
            <pc:docMk/>
            <pc:sldMk cId="2699060147" sldId="632"/>
            <ac:spMk id="10" creationId="{96DB890F-8391-5142-837F-E449487F612F}"/>
          </ac:spMkLst>
        </pc:spChg>
        <pc:spChg chg="add del mod">
          <ac:chgData name="Leo Speidel" userId="f40f9f0d-8a79-4c7d-a35f-6351bbb8c999" providerId="ADAL" clId="{6C95AE30-C134-A44D-97DA-66406F6DDC55}" dt="2021-03-10T18:30:33.390" v="3090" actId="478"/>
          <ac:spMkLst>
            <pc:docMk/>
            <pc:sldMk cId="2699060147" sldId="632"/>
            <ac:spMk id="11" creationId="{856BA964-8E67-6C4C-8EE4-BCA61A5CE566}"/>
          </ac:spMkLst>
        </pc:spChg>
        <pc:spChg chg="add del mod">
          <ac:chgData name="Leo Speidel" userId="f40f9f0d-8a79-4c7d-a35f-6351bbb8c999" providerId="ADAL" clId="{6C95AE30-C134-A44D-97DA-66406F6DDC55}" dt="2021-03-10T18:30:31.565" v="3089" actId="478"/>
          <ac:spMkLst>
            <pc:docMk/>
            <pc:sldMk cId="2699060147" sldId="632"/>
            <ac:spMk id="12" creationId="{D0D66A46-7CE4-8942-BC31-7B47C0430CBE}"/>
          </ac:spMkLst>
        </pc:spChg>
        <pc:spChg chg="add del mod">
          <ac:chgData name="Leo Speidel" userId="f40f9f0d-8a79-4c7d-a35f-6351bbb8c999" providerId="ADAL" clId="{6C95AE30-C134-A44D-97DA-66406F6DDC55}" dt="2021-03-10T18:30:31.565" v="3089" actId="478"/>
          <ac:spMkLst>
            <pc:docMk/>
            <pc:sldMk cId="2699060147" sldId="632"/>
            <ac:spMk id="13" creationId="{BE87ED67-A218-8F4C-AF13-D4409C7EC475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14" creationId="{B1314274-68EA-3B40-A10F-ED78E5BB6631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15" creationId="{BCD37C18-DEED-024F-A800-610FC6155413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16" creationId="{D691A64A-D3F8-3648-A559-1820AE9795E7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17" creationId="{E576DBF5-9243-A244-AFE2-870F938F1107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18" creationId="{44537256-D988-6649-99A4-A42C7FCFC737}"/>
          </ac:spMkLst>
        </pc:spChg>
        <pc:spChg chg="add del mod">
          <ac:chgData name="Leo Speidel" userId="f40f9f0d-8a79-4c7d-a35f-6351bbb8c999" providerId="ADAL" clId="{6C95AE30-C134-A44D-97DA-66406F6DDC55}" dt="2021-03-10T18:31:28.458" v="3117" actId="478"/>
          <ac:spMkLst>
            <pc:docMk/>
            <pc:sldMk cId="2699060147" sldId="632"/>
            <ac:spMk id="19" creationId="{A32AF80C-3D56-2449-BCD5-30AC16F771F6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20" creationId="{4E88B56A-77E2-5D47-9F2C-E4406A857188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47" creationId="{51421CDB-73AC-6F44-95BE-B2DF988758A4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48" creationId="{1B9A8B56-6092-9140-BD4A-E8D62126E023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54" creationId="{50689830-5B3C-A241-833E-AD0269871129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55" creationId="{5EEA613B-BA4B-FF4B-AEDB-2F9CE947B58C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56" creationId="{1DD133E3-D4B2-B347-8372-82B8ED21C23C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57" creationId="{8C35AC89-EEF5-FA47-8F4A-E75185A75A08}"/>
          </ac:spMkLst>
        </pc:spChg>
        <pc:spChg chg="add mod">
          <ac:chgData name="Leo Speidel" userId="f40f9f0d-8a79-4c7d-a35f-6351bbb8c999" providerId="ADAL" clId="{6C95AE30-C134-A44D-97DA-66406F6DDC55}" dt="2021-03-11T11:11:13.048" v="4871" actId="1035"/>
          <ac:spMkLst>
            <pc:docMk/>
            <pc:sldMk cId="2699060147" sldId="632"/>
            <ac:spMk id="58" creationId="{9D0C4F92-52CE-2D47-9871-05ED484806D4}"/>
          </ac:spMkLst>
        </pc:spChg>
        <pc:spChg chg="add del mod topLvl">
          <ac:chgData name="Leo Speidel" userId="f40f9f0d-8a79-4c7d-a35f-6351bbb8c999" providerId="ADAL" clId="{6C95AE30-C134-A44D-97DA-66406F6DDC55}" dt="2021-03-11T21:02:16.699" v="5620"/>
          <ac:spMkLst>
            <pc:docMk/>
            <pc:sldMk cId="2699060147" sldId="632"/>
            <ac:spMk id="150" creationId="{AC893CE2-6D01-6E4F-B6DC-05CE9F9D0EE0}"/>
          </ac:spMkLst>
        </pc:spChg>
        <pc:spChg chg="add del mod topLvl">
          <ac:chgData name="Leo Speidel" userId="f40f9f0d-8a79-4c7d-a35f-6351bbb8c999" providerId="ADAL" clId="{6C95AE30-C134-A44D-97DA-66406F6DDC55}" dt="2021-03-11T21:02:14.334" v="5618" actId="478"/>
          <ac:spMkLst>
            <pc:docMk/>
            <pc:sldMk cId="2699060147" sldId="632"/>
            <ac:spMk id="151" creationId="{DED7DD7E-9341-9F43-9A6F-F7823E65272D}"/>
          </ac:spMkLst>
        </pc:spChg>
        <pc:grpChg chg="add del mod">
          <ac:chgData name="Leo Speidel" userId="f40f9f0d-8a79-4c7d-a35f-6351bbb8c999" providerId="ADAL" clId="{6C95AE30-C134-A44D-97DA-66406F6DDC55}" dt="2021-03-11T21:02:06.580" v="5615" actId="165"/>
          <ac:grpSpMkLst>
            <pc:docMk/>
            <pc:sldMk cId="2699060147" sldId="632"/>
            <ac:grpSpMk id="153" creationId="{ABDAB662-49D8-4342-8D37-C0E556C13175}"/>
          </ac:grpSpMkLst>
        </pc:grpChg>
        <pc:inkChg chg="add del">
          <ac:chgData name="Leo Speidel" userId="f40f9f0d-8a79-4c7d-a35f-6351bbb8c999" providerId="ADAL" clId="{6C95AE30-C134-A44D-97DA-66406F6DDC55}" dt="2021-03-10T18:33:03.914" v="3150" actId="9405"/>
          <ac:inkMkLst>
            <pc:docMk/>
            <pc:sldMk cId="2699060147" sldId="632"/>
            <ac:inkMk id="44" creationId="{B8CCB6F1-902A-BD4E-BBAE-63C5B4BE299E}"/>
          </ac:inkMkLst>
        </pc:inkChg>
        <pc:inkChg chg="add del">
          <ac:chgData name="Leo Speidel" userId="f40f9f0d-8a79-4c7d-a35f-6351bbb8c999" providerId="ADAL" clId="{6C95AE30-C134-A44D-97DA-66406F6DDC55}" dt="2021-03-10T18:33:03.614" v="3149" actId="9405"/>
          <ac:inkMkLst>
            <pc:docMk/>
            <pc:sldMk cId="2699060147" sldId="632"/>
            <ac:inkMk id="45" creationId="{0DA628A5-9180-5441-AC2D-A3B7991860F1}"/>
          </ac:inkMkLst>
        </pc:inkChg>
        <pc:inkChg chg="add del">
          <ac:chgData name="Leo Speidel" userId="f40f9f0d-8a79-4c7d-a35f-6351bbb8c999" providerId="ADAL" clId="{6C95AE30-C134-A44D-97DA-66406F6DDC55}" dt="2021-03-10T18:33:03.367" v="3148" actId="9405"/>
          <ac:inkMkLst>
            <pc:docMk/>
            <pc:sldMk cId="2699060147" sldId="632"/>
            <ac:inkMk id="46" creationId="{FDAFD266-7877-EE45-AFB9-947467568F53}"/>
          </ac:inkMkLst>
        </pc:inkChg>
        <pc:cxnChg chg="add mod">
          <ac:chgData name="Leo Speidel" userId="f40f9f0d-8a79-4c7d-a35f-6351bbb8c999" providerId="ADAL" clId="{6C95AE30-C134-A44D-97DA-66406F6DDC55}" dt="2021-03-11T11:11:13.048" v="4871" actId="1035"/>
          <ac:cxnSpMkLst>
            <pc:docMk/>
            <pc:sldMk cId="2699060147" sldId="632"/>
            <ac:cxnSpMk id="22" creationId="{241F19C0-367C-2342-8F1F-2B89B13F53CF}"/>
          </ac:cxnSpMkLst>
        </pc:cxnChg>
        <pc:cxnChg chg="add mod">
          <ac:chgData name="Leo Speidel" userId="f40f9f0d-8a79-4c7d-a35f-6351bbb8c999" providerId="ADAL" clId="{6C95AE30-C134-A44D-97DA-66406F6DDC55}" dt="2021-03-11T11:11:13.048" v="4871" actId="1035"/>
          <ac:cxnSpMkLst>
            <pc:docMk/>
            <pc:sldMk cId="2699060147" sldId="632"/>
            <ac:cxnSpMk id="23" creationId="{9282A962-F537-C742-9E53-1E1D3EAE51E0}"/>
          </ac:cxnSpMkLst>
        </pc:cxnChg>
        <pc:cxnChg chg="add del mod">
          <ac:chgData name="Leo Speidel" userId="f40f9f0d-8a79-4c7d-a35f-6351bbb8c999" providerId="ADAL" clId="{6C95AE30-C134-A44D-97DA-66406F6DDC55}" dt="2021-03-10T18:32:02.517" v="3128" actId="478"/>
          <ac:cxnSpMkLst>
            <pc:docMk/>
            <pc:sldMk cId="2699060147" sldId="632"/>
            <ac:cxnSpMk id="26" creationId="{DF3E0795-4128-B54D-8209-F6DFC83CE901}"/>
          </ac:cxnSpMkLst>
        </pc:cxnChg>
        <pc:cxnChg chg="add del mod">
          <ac:chgData name="Leo Speidel" userId="f40f9f0d-8a79-4c7d-a35f-6351bbb8c999" providerId="ADAL" clId="{6C95AE30-C134-A44D-97DA-66406F6DDC55}" dt="2021-03-10T18:33:22.685" v="3154" actId="478"/>
          <ac:cxnSpMkLst>
            <pc:docMk/>
            <pc:sldMk cId="2699060147" sldId="632"/>
            <ac:cxnSpMk id="28" creationId="{2DD52866-0F1C-8A4F-9C5E-05A16FCB3BE9}"/>
          </ac:cxnSpMkLst>
        </pc:cxnChg>
        <pc:cxnChg chg="add mod">
          <ac:chgData name="Leo Speidel" userId="f40f9f0d-8a79-4c7d-a35f-6351bbb8c999" providerId="ADAL" clId="{6C95AE30-C134-A44D-97DA-66406F6DDC55}" dt="2021-03-11T11:11:13.048" v="4871" actId="1035"/>
          <ac:cxnSpMkLst>
            <pc:docMk/>
            <pc:sldMk cId="2699060147" sldId="632"/>
            <ac:cxnSpMk id="49" creationId="{3DC4BA35-CE12-6D43-B9C3-A31A1D117355}"/>
          </ac:cxnSpMkLst>
        </pc:cxnChg>
        <pc:cxnChg chg="add mod">
          <ac:chgData name="Leo Speidel" userId="f40f9f0d-8a79-4c7d-a35f-6351bbb8c999" providerId="ADAL" clId="{6C95AE30-C134-A44D-97DA-66406F6DDC55}" dt="2021-03-11T11:11:13.048" v="4871" actId="1035"/>
          <ac:cxnSpMkLst>
            <pc:docMk/>
            <pc:sldMk cId="2699060147" sldId="632"/>
            <ac:cxnSpMk id="51" creationId="{B969B328-8373-C846-BFED-9D481191CF57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59" creationId="{1C17DD2E-5831-D046-9DC4-0122A21BA88F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60" creationId="{3C60CACC-E2AB-734C-BE3F-F6DEA757C2AE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61" creationId="{C035E683-6CC4-7347-A20D-DF13ED6370FC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62" creationId="{10BC0B4F-7311-7C4E-BE06-4DD6EDBB34A4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63" creationId="{C447D4A8-73D4-504B-8EA4-0EBF79991ABA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64" creationId="{F962D907-A111-204A-A197-5C999A2B6E7C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65" creationId="{DC00F3C6-9ADA-AA40-B749-7C57ACD8F3FF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66" creationId="{3DD59CED-1070-EE43-ACE0-764DB41DE208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67" creationId="{1EAEC908-34E2-B04E-A07F-2137C8EE0138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68" creationId="{F56426F3-E491-084E-B638-6F8C6BB42D2F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69" creationId="{16AD5FD9-436E-7248-8646-95382334DEE1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70" creationId="{FDEA1774-0F3C-5F4E-8F51-C5E5D3A630DC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71" creationId="{B221C351-8BB6-654D-A00B-9665856B9256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72" creationId="{2041D504-5A9F-074C-87AD-58E13E1D6181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73" creationId="{BD0895A0-DE4B-2542-9D94-FF5152B1E71A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74" creationId="{EDEA5F51-6989-1544-BCE2-110891BE1FF7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75" creationId="{4D3D21B2-69B9-F140-918B-57A65C7240D9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76" creationId="{87EAB0CB-EE14-CA46-8044-47D1EFE9495E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77" creationId="{233FBEA3-98B8-B140-9292-70B28BC7D271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78" creationId="{E933663A-2C46-3842-ABDF-0039F4D8F754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79" creationId="{85379AF2-630A-7342-A31B-86EBCBB5EFDF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80" creationId="{B34CF64E-F3F6-4A4C-A48B-F50B383CC50B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81" creationId="{5451D9BE-56A2-B34C-B503-3668D8561E94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82" creationId="{ECEA397E-628D-FF49-96D3-72704F67B5A4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83" creationId="{5CE935AD-2CC4-784F-94B3-70F689AA2833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84" creationId="{F2093EAD-A0A1-C54B-9301-3B1B961CEDBB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85" creationId="{CDDDBA53-B1BF-F14D-BDEE-EB6EC29BE8E4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86" creationId="{31F80B8E-D143-FA41-BE11-F013A8B7666C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87" creationId="{796663D7-7861-3E4E-BEE7-A20A64F4EE0D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88" creationId="{2EBE0459-D559-8E49-B4CC-DDCFEAEEE07E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89" creationId="{5394E2E3-A9AD-4B4B-8C4A-84F55A2338B4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90" creationId="{87DA75AD-6ED1-384A-A561-8335D522C789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91" creationId="{AE55C809-B144-9541-951B-9DE232552BC0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92" creationId="{F6596715-A6C3-904A-AF45-E82AF5902FCE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93" creationId="{683CF2B4-1C64-0C4D-8628-6BC8FC35C1F3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94" creationId="{976C2B5F-D973-6F42-9BD0-801005C4C60C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95" creationId="{890A5915-7CDF-E340-9B78-50A5E8F10AEC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96" creationId="{46AF528A-F381-6544-B2AC-F4825FB47FD9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97" creationId="{B7653486-DA83-134D-954E-972B59762118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98" creationId="{6030A80A-82A8-E042-9C53-775110642DE7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99" creationId="{AC88BC10-4536-F54B-AC4A-806AC413F358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00" creationId="{452A1450-B936-864E-8DBD-9B2080BCF7F2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01" creationId="{DFE64BDB-7DC2-054D-A91D-12EFCE150A59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02" creationId="{DF4B27F9-F7F5-1B48-8338-CA37B1986F00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03" creationId="{87ED935B-308D-5C4C-AD9D-E0E1DD86F4AE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04" creationId="{A0D82F43-683A-864E-9376-18429BC4AF46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05" creationId="{0627E739-1620-0D4B-A860-A24F399B3556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06" creationId="{144D5AB7-F375-294C-9070-25A43D2DBDEC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07" creationId="{5D63741F-E535-FC4E-B627-FFB109572934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08" creationId="{4258FC78-DD93-934E-BB96-BC123680B9C5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09" creationId="{2AF45CC0-EDA4-F64A-BD5D-94EEC74778A2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10" creationId="{D4BBE80B-246F-3B48-B2F3-DC9584CA23DF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11" creationId="{D6D085B5-0E47-A640-886F-4D91AE765C90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12" creationId="{9173A1A1-6CBF-0843-B58A-D3787CA03B1A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13" creationId="{756DFD29-E417-D340-BCD5-47FC8DC0861A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14" creationId="{92EDB382-DD79-E446-94C0-089CD463D6B1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15" creationId="{D58A430C-411C-1E41-A6CD-D2CE586C57B0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16" creationId="{FC1E0F29-F5A0-C440-AB35-BE7D463BBBE6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17" creationId="{F8C81BBE-948F-8747-8A6D-C4F668915A37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18" creationId="{88D4718F-61F3-D148-AB93-F092DB80544E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19" creationId="{41CB0C1D-FA10-F544-AA55-CBAE045E7C92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20" creationId="{A30FDE2A-E8D7-8542-AB68-05023C199973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21" creationId="{0879183C-41CB-5640-85D6-75EF98B3F062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22" creationId="{618ABC3E-7C82-614A-8B79-5EDD8C87321A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23" creationId="{B26980FC-106B-5F48-A981-52195C172C6B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24" creationId="{E28237AE-3917-DA45-B223-8F957CAD3FD0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25" creationId="{7A1A01A2-AF7E-B945-97DA-FE5970D47A09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26" creationId="{29E6412E-0320-F647-8953-11516A0818EA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27" creationId="{13EFA433-742B-124C-B7D3-2805085B2895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28" creationId="{295B25F7-1238-154E-A218-A3D99807F215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29" creationId="{57B3FE2B-4E43-044B-BD88-591836AF7DBE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30" creationId="{9702C7EB-618B-1647-8FE7-C242741A691F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31" creationId="{386A5019-A725-0F42-AA25-341B6F85D6AD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32" creationId="{97705E18-3C20-174E-949E-086C6C90157C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33" creationId="{37A8AC1A-6EE2-DF44-95A6-0FF7B084928F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34" creationId="{B982A265-6438-E340-BD1F-EC4A82BB85BF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35" creationId="{5A4993DB-A591-0547-8E7E-86E060515C4B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36" creationId="{1CADA141-08C7-F741-B98F-698F8A7C343A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37" creationId="{B5449955-D457-4545-BE52-1CEF68D0B9B9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38" creationId="{16CD328E-5C5E-FD4C-B154-65E0F1F3580C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39" creationId="{4B8AA1F5-4723-3D43-89BA-69455A9B8BE0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40" creationId="{6A64E0E8-A565-954A-A711-91FF98AD8555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41" creationId="{FA71AF5C-7BC5-4A42-859F-773E00F51DC0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42" creationId="{CFC76A7B-78A4-2442-9272-792E969C73AF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43" creationId="{26A6913B-6A85-5844-9A03-31DD2EB7DA15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44" creationId="{6AA11275-DD6C-8749-A81B-F9489AA75E8B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45" creationId="{07387DE1-81B8-A842-97F5-59AA5F39DE74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46" creationId="{27CB8C93-B694-3641-8720-4E7D2FB50CA1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47" creationId="{FC66E433-A821-A342-A4AF-6EFB0DB3D479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48" creationId="{66FF453A-D8F2-6C48-AECA-4B563F7879B8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49" creationId="{5B2DFFD5-7406-F940-AA6F-B2F638B2B6FC}"/>
          </ac:cxnSpMkLst>
        </pc:cxnChg>
        <pc:cxnChg chg="add mod topLvl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52" creationId="{2D0B1CD4-03BA-604E-9F53-B37A4161B316}"/>
          </ac:cxnSpMkLst>
        </pc:cxnChg>
        <pc:cxnChg chg="add mod">
          <ac:chgData name="Leo Speidel" userId="f40f9f0d-8a79-4c7d-a35f-6351bbb8c999" providerId="ADAL" clId="{6C95AE30-C134-A44D-97DA-66406F6DDC55}" dt="2021-03-11T21:02:56.589" v="5644" actId="1038"/>
          <ac:cxnSpMkLst>
            <pc:docMk/>
            <pc:sldMk cId="2699060147" sldId="632"/>
            <ac:cxnSpMk id="155" creationId="{2A5F2E39-AC77-6C4C-BD2D-9ED4EF86268A}"/>
          </ac:cxnSpMkLst>
        </pc:cxnChg>
      </pc:sldChg>
      <pc:sldChg chg="addSp delSp modSp add mod modClrScheme chgLayout">
        <pc:chgData name="Leo Speidel" userId="f40f9f0d-8a79-4c7d-a35f-6351bbb8c999" providerId="ADAL" clId="{6C95AE30-C134-A44D-97DA-66406F6DDC55}" dt="2021-03-12T09:53:36.467" v="6450" actId="1038"/>
        <pc:sldMkLst>
          <pc:docMk/>
          <pc:sldMk cId="3144083722" sldId="633"/>
        </pc:sldMkLst>
        <pc:spChg chg="add mod ord">
          <ac:chgData name="Leo Speidel" userId="f40f9f0d-8a79-4c7d-a35f-6351bbb8c999" providerId="ADAL" clId="{6C95AE30-C134-A44D-97DA-66406F6DDC55}" dt="2021-03-10T14:40:05.192" v="2638" actId="20577"/>
          <ac:spMkLst>
            <pc:docMk/>
            <pc:sldMk cId="3144083722" sldId="633"/>
            <ac:spMk id="2" creationId="{B74F99BC-B73E-AA46-80C5-2E9037D442A5}"/>
          </ac:spMkLst>
        </pc:spChg>
        <pc:spChg chg="del">
          <ac:chgData name="Leo Speidel" userId="f40f9f0d-8a79-4c7d-a35f-6351bbb8c999" providerId="ADAL" clId="{6C95AE30-C134-A44D-97DA-66406F6DDC55}" dt="2021-03-10T14:39:50.647" v="2628" actId="700"/>
          <ac:spMkLst>
            <pc:docMk/>
            <pc:sldMk cId="3144083722" sldId="633"/>
            <ac:spMk id="3" creationId="{00000000-0000-0000-0000-000000000000}"/>
          </ac:spMkLst>
        </pc:spChg>
        <pc:spChg chg="del">
          <ac:chgData name="Leo Speidel" userId="f40f9f0d-8a79-4c7d-a35f-6351bbb8c999" providerId="ADAL" clId="{6C95AE30-C134-A44D-97DA-66406F6DDC55}" dt="2021-03-10T14:40:15.968" v="2645" actId="478"/>
          <ac:spMkLst>
            <pc:docMk/>
            <pc:sldMk cId="3144083722" sldId="633"/>
            <ac:spMk id="5" creationId="{00000000-0000-0000-0000-000000000000}"/>
          </ac:spMkLst>
        </pc:spChg>
        <pc:spChg chg="del mod">
          <ac:chgData name="Leo Speidel" userId="f40f9f0d-8a79-4c7d-a35f-6351bbb8c999" providerId="ADAL" clId="{6C95AE30-C134-A44D-97DA-66406F6DDC55}" dt="2021-03-10T14:39:46.542" v="2627" actId="478"/>
          <ac:spMkLst>
            <pc:docMk/>
            <pc:sldMk cId="3144083722" sldId="633"/>
            <ac:spMk id="6" creationId="{00000000-0000-0000-0000-000000000000}"/>
          </ac:spMkLst>
        </pc:spChg>
        <pc:spChg chg="add del mod">
          <ac:chgData name="Leo Speidel" userId="f40f9f0d-8a79-4c7d-a35f-6351bbb8c999" providerId="ADAL" clId="{6C95AE30-C134-A44D-97DA-66406F6DDC55}" dt="2021-03-10T14:39:52.270" v="2630"/>
          <ac:spMkLst>
            <pc:docMk/>
            <pc:sldMk cId="3144083722" sldId="633"/>
            <ac:spMk id="7" creationId="{686A8130-024A-604C-BDDB-F7BB365FAF23}"/>
          </ac:spMkLst>
        </pc:spChg>
        <pc:spChg chg="add del mod">
          <ac:chgData name="Leo Speidel" userId="f40f9f0d-8a79-4c7d-a35f-6351bbb8c999" providerId="ADAL" clId="{6C95AE30-C134-A44D-97DA-66406F6DDC55}" dt="2021-03-12T09:53:07.900" v="6411" actId="478"/>
          <ac:spMkLst>
            <pc:docMk/>
            <pc:sldMk cId="3144083722" sldId="633"/>
            <ac:spMk id="10" creationId="{2D2442C1-9413-1C4F-91D1-6DF2B62405D5}"/>
          </ac:spMkLst>
        </pc:spChg>
        <pc:spChg chg="add mod">
          <ac:chgData name="Leo Speidel" userId="f40f9f0d-8a79-4c7d-a35f-6351bbb8c999" providerId="ADAL" clId="{6C95AE30-C134-A44D-97DA-66406F6DDC55}" dt="2021-03-12T09:53:36.467" v="6450" actId="1038"/>
          <ac:spMkLst>
            <pc:docMk/>
            <pc:sldMk cId="3144083722" sldId="633"/>
            <ac:spMk id="11" creationId="{3B148012-93F7-914E-8F07-FDFC2F85C7D8}"/>
          </ac:spMkLst>
        </pc:spChg>
        <pc:picChg chg="mod">
          <ac:chgData name="Leo Speidel" userId="f40f9f0d-8a79-4c7d-a35f-6351bbb8c999" providerId="ADAL" clId="{6C95AE30-C134-A44D-97DA-66406F6DDC55}" dt="2021-03-10T14:42:51.495" v="2687" actId="1035"/>
          <ac:picMkLst>
            <pc:docMk/>
            <pc:sldMk cId="3144083722" sldId="633"/>
            <ac:picMk id="4" creationId="{00000000-0000-0000-0000-000000000000}"/>
          </ac:picMkLst>
        </pc:picChg>
        <pc:picChg chg="add del mod">
          <ac:chgData name="Leo Speidel" userId="f40f9f0d-8a79-4c7d-a35f-6351bbb8c999" providerId="ADAL" clId="{6C95AE30-C134-A44D-97DA-66406F6DDC55}" dt="2021-03-12T09:53:07.900" v="6411" actId="478"/>
          <ac:picMkLst>
            <pc:docMk/>
            <pc:sldMk cId="3144083722" sldId="633"/>
            <ac:picMk id="8" creationId="{3A6A4D5D-5B7C-CC46-965A-77E2B230D289}"/>
          </ac:picMkLst>
        </pc:picChg>
        <pc:picChg chg="add del mod">
          <ac:chgData name="Leo Speidel" userId="f40f9f0d-8a79-4c7d-a35f-6351bbb8c999" providerId="ADAL" clId="{6C95AE30-C134-A44D-97DA-66406F6DDC55}" dt="2021-03-10T14:40:44.465" v="2651" actId="478"/>
          <ac:picMkLst>
            <pc:docMk/>
            <pc:sldMk cId="3144083722" sldId="633"/>
            <ac:picMk id="9" creationId="{DE40E4D2-9348-7640-90C4-E6CB13DF6D41}"/>
          </ac:picMkLst>
        </pc:picChg>
        <pc:picChg chg="add mod">
          <ac:chgData name="Leo Speidel" userId="f40f9f0d-8a79-4c7d-a35f-6351bbb8c999" providerId="ADAL" clId="{6C95AE30-C134-A44D-97DA-66406F6DDC55}" dt="2021-03-12T09:53:36.467" v="6450" actId="1038"/>
          <ac:picMkLst>
            <pc:docMk/>
            <pc:sldMk cId="3144083722" sldId="633"/>
            <ac:picMk id="12" creationId="{6217C097-5B60-0848-9FA7-0A18193253D1}"/>
          </ac:picMkLst>
        </pc:picChg>
        <pc:picChg chg="del">
          <ac:chgData name="Leo Speidel" userId="f40f9f0d-8a79-4c7d-a35f-6351bbb8c999" providerId="ADAL" clId="{6C95AE30-C134-A44D-97DA-66406F6DDC55}" dt="2021-03-10T14:40:15.968" v="2645" actId="478"/>
          <ac:picMkLst>
            <pc:docMk/>
            <pc:sldMk cId="3144083722" sldId="633"/>
            <ac:picMk id="3074" creationId="{00000000-0000-0000-0000-000000000000}"/>
          </ac:picMkLst>
        </pc:picChg>
      </pc:sldChg>
      <pc:sldChg chg="addSp delSp modSp add mod ord modNotesTx">
        <pc:chgData name="Leo Speidel" userId="f40f9f0d-8a79-4c7d-a35f-6351bbb8c999" providerId="ADAL" clId="{6C95AE30-C134-A44D-97DA-66406F6DDC55}" dt="2021-03-13T09:11:35.663" v="8027" actId="732"/>
        <pc:sldMkLst>
          <pc:docMk/>
          <pc:sldMk cId="2349560575" sldId="634"/>
        </pc:sldMkLst>
        <pc:spChg chg="del">
          <ac:chgData name="Leo Speidel" userId="f40f9f0d-8a79-4c7d-a35f-6351bbb8c999" providerId="ADAL" clId="{6C95AE30-C134-A44D-97DA-66406F6DDC55}" dt="2021-03-10T18:37:11.490" v="3452" actId="478"/>
          <ac:spMkLst>
            <pc:docMk/>
            <pc:sldMk cId="2349560575" sldId="634"/>
            <ac:spMk id="2" creationId="{00000000-0000-0000-0000-000000000000}"/>
          </ac:spMkLst>
        </pc:spChg>
        <pc:spChg chg="mod">
          <ac:chgData name="Leo Speidel" userId="f40f9f0d-8a79-4c7d-a35f-6351bbb8c999" providerId="ADAL" clId="{6C95AE30-C134-A44D-97DA-66406F6DDC55}" dt="2021-03-13T09:09:39.344" v="8026" actId="20577"/>
          <ac:spMkLst>
            <pc:docMk/>
            <pc:sldMk cId="2349560575" sldId="634"/>
            <ac:spMk id="3" creationId="{00000000-0000-0000-0000-000000000000}"/>
          </ac:spMkLst>
        </pc:spChg>
        <pc:spChg chg="del">
          <ac:chgData name="Leo Speidel" userId="f40f9f0d-8a79-4c7d-a35f-6351bbb8c999" providerId="ADAL" clId="{6C95AE30-C134-A44D-97DA-66406F6DDC55}" dt="2021-03-10T18:38:42.741" v="3483" actId="478"/>
          <ac:spMkLst>
            <pc:docMk/>
            <pc:sldMk cId="2349560575" sldId="634"/>
            <ac:spMk id="8" creationId="{00000000-0000-0000-0000-000000000000}"/>
          </ac:spMkLst>
        </pc:spChg>
        <pc:spChg chg="add mod">
          <ac:chgData name="Leo Speidel" userId="f40f9f0d-8a79-4c7d-a35f-6351bbb8c999" providerId="ADAL" clId="{6C95AE30-C134-A44D-97DA-66406F6DDC55}" dt="2021-03-10T18:37:16.457" v="3480" actId="20577"/>
          <ac:spMkLst>
            <pc:docMk/>
            <pc:sldMk cId="2349560575" sldId="634"/>
            <ac:spMk id="10" creationId="{9F34C697-5DAA-F94F-A202-BD1CA7110860}"/>
          </ac:spMkLst>
        </pc:spChg>
        <pc:spChg chg="add mod">
          <ac:chgData name="Leo Speidel" userId="f40f9f0d-8a79-4c7d-a35f-6351bbb8c999" providerId="ADAL" clId="{6C95AE30-C134-A44D-97DA-66406F6DDC55}" dt="2021-03-10T18:39:13.441" v="3518" actId="1076"/>
          <ac:spMkLst>
            <pc:docMk/>
            <pc:sldMk cId="2349560575" sldId="634"/>
            <ac:spMk id="12" creationId="{89EA6D93-3C36-3E4F-85C6-981204800E76}"/>
          </ac:spMkLst>
        </pc:spChg>
        <pc:grpChg chg="del">
          <ac:chgData name="Leo Speidel" userId="f40f9f0d-8a79-4c7d-a35f-6351bbb8c999" providerId="ADAL" clId="{6C95AE30-C134-A44D-97DA-66406F6DDC55}" dt="2021-03-10T18:38:40.837" v="3482" actId="478"/>
          <ac:grpSpMkLst>
            <pc:docMk/>
            <pc:sldMk cId="2349560575" sldId="634"/>
            <ac:grpSpMk id="7" creationId="{00000000-0000-0000-0000-000000000000}"/>
          </ac:grpSpMkLst>
        </pc:grpChg>
        <pc:picChg chg="del">
          <ac:chgData name="Leo Speidel" userId="f40f9f0d-8a79-4c7d-a35f-6351bbb8c999" providerId="ADAL" clId="{6C95AE30-C134-A44D-97DA-66406F6DDC55}" dt="2021-03-10T18:38:40.837" v="3482" actId="478"/>
          <ac:picMkLst>
            <pc:docMk/>
            <pc:sldMk cId="2349560575" sldId="634"/>
            <ac:picMk id="4" creationId="{00000000-0000-0000-0000-000000000000}"/>
          </ac:picMkLst>
        </pc:picChg>
        <pc:picChg chg="add mod modCrop">
          <ac:chgData name="Leo Speidel" userId="f40f9f0d-8a79-4c7d-a35f-6351bbb8c999" providerId="ADAL" clId="{6C95AE30-C134-A44D-97DA-66406F6DDC55}" dt="2021-03-13T09:11:35.663" v="8027" actId="732"/>
          <ac:picMkLst>
            <pc:docMk/>
            <pc:sldMk cId="2349560575" sldId="634"/>
            <ac:picMk id="11" creationId="{5CC96E0E-CDCF-7B46-831F-3D2D7149FE0F}"/>
          </ac:picMkLst>
        </pc:picChg>
      </pc:sldChg>
      <pc:sldChg chg="add del">
        <pc:chgData name="Leo Speidel" userId="f40f9f0d-8a79-4c7d-a35f-6351bbb8c999" providerId="ADAL" clId="{6C95AE30-C134-A44D-97DA-66406F6DDC55}" dt="2021-03-06T16:39:24.336" v="313" actId="2696"/>
        <pc:sldMkLst>
          <pc:docMk/>
          <pc:sldMk cId="1654404251" sldId="635"/>
        </pc:sldMkLst>
      </pc:sldChg>
      <pc:sldChg chg="addSp delSp modSp add mod modClrScheme chgLayout">
        <pc:chgData name="Leo Speidel" userId="f40f9f0d-8a79-4c7d-a35f-6351bbb8c999" providerId="ADAL" clId="{6C95AE30-C134-A44D-97DA-66406F6DDC55}" dt="2021-03-10T18:40:08.754" v="3526" actId="20577"/>
        <pc:sldMkLst>
          <pc:docMk/>
          <pc:sldMk cId="2313400694" sldId="636"/>
        </pc:sldMkLst>
        <pc:spChg chg="add mod ord">
          <ac:chgData name="Leo Speidel" userId="f40f9f0d-8a79-4c7d-a35f-6351bbb8c999" providerId="ADAL" clId="{6C95AE30-C134-A44D-97DA-66406F6DDC55}" dt="2021-03-10T18:40:08.754" v="3526" actId="20577"/>
          <ac:spMkLst>
            <pc:docMk/>
            <pc:sldMk cId="2313400694" sldId="636"/>
            <ac:spMk id="2" creationId="{94E9907D-6898-464C-A709-407F23461258}"/>
          </ac:spMkLst>
        </pc:spChg>
        <pc:spChg chg="del mod">
          <ac:chgData name="Leo Speidel" userId="f40f9f0d-8a79-4c7d-a35f-6351bbb8c999" providerId="ADAL" clId="{6C95AE30-C134-A44D-97DA-66406F6DDC55}" dt="2021-03-10T18:39:58.468" v="3520" actId="478"/>
          <ac:spMkLst>
            <pc:docMk/>
            <pc:sldMk cId="2313400694" sldId="636"/>
            <ac:spMk id="3" creationId="{00000000-0000-0000-0000-000000000000}"/>
          </ac:spMkLst>
        </pc:spChg>
      </pc:sldChg>
      <pc:sldChg chg="modSp add mod ord">
        <pc:chgData name="Leo Speidel" userId="f40f9f0d-8a79-4c7d-a35f-6351bbb8c999" providerId="ADAL" clId="{6C95AE30-C134-A44D-97DA-66406F6DDC55}" dt="2021-03-12T20:41:16.380" v="6474" actId="20577"/>
        <pc:sldMkLst>
          <pc:docMk/>
          <pc:sldMk cId="1880976458" sldId="647"/>
        </pc:sldMkLst>
        <pc:spChg chg="mod">
          <ac:chgData name="Leo Speidel" userId="f40f9f0d-8a79-4c7d-a35f-6351bbb8c999" providerId="ADAL" clId="{6C95AE30-C134-A44D-97DA-66406F6DDC55}" dt="2021-03-12T20:41:16.380" v="6474" actId="20577"/>
          <ac:spMkLst>
            <pc:docMk/>
            <pc:sldMk cId="1880976458" sldId="647"/>
            <ac:spMk id="2" creationId="{4271B120-B704-7F4D-82F0-1B4B9C5BD859}"/>
          </ac:spMkLst>
        </pc:spChg>
      </pc:sldChg>
      <pc:sldChg chg="addSp delSp modSp add mod">
        <pc:chgData name="Leo Speidel" userId="f40f9f0d-8a79-4c7d-a35f-6351bbb8c999" providerId="ADAL" clId="{6C95AE30-C134-A44D-97DA-66406F6DDC55}" dt="2021-03-12T22:03:56.928" v="7295" actId="20577"/>
        <pc:sldMkLst>
          <pc:docMk/>
          <pc:sldMk cId="2924683983" sldId="654"/>
        </pc:sldMkLst>
        <pc:spChg chg="mod">
          <ac:chgData name="Leo Speidel" userId="f40f9f0d-8a79-4c7d-a35f-6351bbb8c999" providerId="ADAL" clId="{6C95AE30-C134-A44D-97DA-66406F6DDC55}" dt="2021-03-12T22:03:56.928" v="7295" actId="20577"/>
          <ac:spMkLst>
            <pc:docMk/>
            <pc:sldMk cId="2924683983" sldId="654"/>
            <ac:spMk id="2" creationId="{C59D846F-7428-A947-BA8C-0D90B9B2AE5F}"/>
          </ac:spMkLst>
        </pc:spChg>
        <pc:picChg chg="del">
          <ac:chgData name="Leo Speidel" userId="f40f9f0d-8a79-4c7d-a35f-6351bbb8c999" providerId="ADAL" clId="{6C95AE30-C134-A44D-97DA-66406F6DDC55}" dt="2021-03-10T18:22:56.172" v="2864" actId="478"/>
          <ac:picMkLst>
            <pc:docMk/>
            <pc:sldMk cId="2924683983" sldId="654"/>
            <ac:picMk id="8" creationId="{00000000-0000-0000-0000-000000000000}"/>
          </ac:picMkLst>
        </pc:picChg>
        <pc:picChg chg="mod">
          <ac:chgData name="Leo Speidel" userId="f40f9f0d-8a79-4c7d-a35f-6351bbb8c999" providerId="ADAL" clId="{6C95AE30-C134-A44D-97DA-66406F6DDC55}" dt="2021-03-10T18:23:21.157" v="2874" actId="1076"/>
          <ac:picMkLst>
            <pc:docMk/>
            <pc:sldMk cId="2924683983" sldId="654"/>
            <ac:picMk id="9" creationId="{00000000-0000-0000-0000-000000000000}"/>
          </ac:picMkLst>
        </pc:picChg>
        <pc:picChg chg="del">
          <ac:chgData name="Leo Speidel" userId="f40f9f0d-8a79-4c7d-a35f-6351bbb8c999" providerId="ADAL" clId="{6C95AE30-C134-A44D-97DA-66406F6DDC55}" dt="2021-03-10T18:22:56.172" v="2864" actId="478"/>
          <ac:picMkLst>
            <pc:docMk/>
            <pc:sldMk cId="2924683983" sldId="654"/>
            <ac:picMk id="10" creationId="{00000000-0000-0000-0000-000000000000}"/>
          </ac:picMkLst>
        </pc:picChg>
        <pc:picChg chg="add mod">
          <ac:chgData name="Leo Speidel" userId="f40f9f0d-8a79-4c7d-a35f-6351bbb8c999" providerId="ADAL" clId="{6C95AE30-C134-A44D-97DA-66406F6DDC55}" dt="2021-03-06T16:46:33.910" v="346" actId="1076"/>
          <ac:picMkLst>
            <pc:docMk/>
            <pc:sldMk cId="2924683983" sldId="654"/>
            <ac:picMk id="11" creationId="{8085D254-2BCE-204F-854B-E3D4F85D1346}"/>
          </ac:picMkLst>
        </pc:picChg>
        <pc:picChg chg="add del mod">
          <ac:chgData name="Leo Speidel" userId="f40f9f0d-8a79-4c7d-a35f-6351bbb8c999" providerId="ADAL" clId="{6C95AE30-C134-A44D-97DA-66406F6DDC55}" dt="2021-03-10T18:22:46.174" v="2860" actId="478"/>
          <ac:picMkLst>
            <pc:docMk/>
            <pc:sldMk cId="2924683983" sldId="654"/>
            <ac:picMk id="13" creationId="{D86E1F2C-E800-EA46-B62D-E40D489498C7}"/>
          </ac:picMkLst>
        </pc:picChg>
        <pc:picChg chg="add mod">
          <ac:chgData name="Leo Speidel" userId="f40f9f0d-8a79-4c7d-a35f-6351bbb8c999" providerId="ADAL" clId="{6C95AE30-C134-A44D-97DA-66406F6DDC55}" dt="2021-03-06T16:46:33.910" v="346" actId="1076"/>
          <ac:picMkLst>
            <pc:docMk/>
            <pc:sldMk cId="2924683983" sldId="654"/>
            <ac:picMk id="14" creationId="{C4697F76-798E-D044-B9ED-BB6CA5FD9A21}"/>
          </ac:picMkLst>
        </pc:picChg>
        <pc:picChg chg="add mod">
          <ac:chgData name="Leo Speidel" userId="f40f9f0d-8a79-4c7d-a35f-6351bbb8c999" providerId="ADAL" clId="{6C95AE30-C134-A44D-97DA-66406F6DDC55}" dt="2021-03-10T18:23:21.157" v="2874" actId="1076"/>
          <ac:picMkLst>
            <pc:docMk/>
            <pc:sldMk cId="2924683983" sldId="654"/>
            <ac:picMk id="15" creationId="{2E393492-0C40-014D-A052-503481313EF5}"/>
          </ac:picMkLst>
        </pc:picChg>
        <pc:picChg chg="add mod">
          <ac:chgData name="Leo Speidel" userId="f40f9f0d-8a79-4c7d-a35f-6351bbb8c999" providerId="ADAL" clId="{6C95AE30-C134-A44D-97DA-66406F6DDC55}" dt="2021-03-10T18:23:21.157" v="2874" actId="1076"/>
          <ac:picMkLst>
            <pc:docMk/>
            <pc:sldMk cId="2924683983" sldId="654"/>
            <ac:picMk id="16" creationId="{FBE4FBEE-307A-7748-ACD6-F100B366D572}"/>
          </ac:picMkLst>
        </pc:picChg>
        <pc:picChg chg="add del mod">
          <ac:chgData name="Leo Speidel" userId="f40f9f0d-8a79-4c7d-a35f-6351bbb8c999" providerId="ADAL" clId="{6C95AE30-C134-A44D-97DA-66406F6DDC55}" dt="2021-03-10T18:22:51.460" v="2863" actId="478"/>
          <ac:picMkLst>
            <pc:docMk/>
            <pc:sldMk cId="2924683983" sldId="654"/>
            <ac:picMk id="17" creationId="{4920D625-0AE9-3C4B-B1DF-BF8A6F50C394}"/>
          </ac:picMkLst>
        </pc:picChg>
        <pc:picChg chg="del">
          <ac:chgData name="Leo Speidel" userId="f40f9f0d-8a79-4c7d-a35f-6351bbb8c999" providerId="ADAL" clId="{6C95AE30-C134-A44D-97DA-66406F6DDC55}" dt="2021-03-10T18:22:56.172" v="2864" actId="478"/>
          <ac:picMkLst>
            <pc:docMk/>
            <pc:sldMk cId="2924683983" sldId="654"/>
            <ac:picMk id="4098" creationId="{00000000-0000-0000-0000-000000000000}"/>
          </ac:picMkLst>
        </pc:picChg>
      </pc:sldChg>
      <pc:sldChg chg="modSp add del mod">
        <pc:chgData name="Leo Speidel" userId="f40f9f0d-8a79-4c7d-a35f-6351bbb8c999" providerId="ADAL" clId="{6C95AE30-C134-A44D-97DA-66406F6DDC55}" dt="2021-03-07T09:28:48.056" v="1256" actId="2696"/>
        <pc:sldMkLst>
          <pc:docMk/>
          <pc:sldMk cId="3867747543" sldId="667"/>
        </pc:sldMkLst>
        <pc:spChg chg="mod">
          <ac:chgData name="Leo Speidel" userId="f40f9f0d-8a79-4c7d-a35f-6351bbb8c999" providerId="ADAL" clId="{6C95AE30-C134-A44D-97DA-66406F6DDC55}" dt="2021-03-07T09:28:03.769" v="1197" actId="20577"/>
          <ac:spMkLst>
            <pc:docMk/>
            <pc:sldMk cId="3867747543" sldId="667"/>
            <ac:spMk id="2" creationId="{07C46019-E38A-8344-8911-B99B921CB24A}"/>
          </ac:spMkLst>
        </pc:spChg>
      </pc:sldChg>
      <pc:sldChg chg="add del">
        <pc:chgData name="Leo Speidel" userId="f40f9f0d-8a79-4c7d-a35f-6351bbb8c999" providerId="ADAL" clId="{6C95AE30-C134-A44D-97DA-66406F6DDC55}" dt="2021-03-06T16:34:54.389" v="196" actId="2696"/>
        <pc:sldMkLst>
          <pc:docMk/>
          <pc:sldMk cId="3998714715" sldId="667"/>
        </pc:sldMkLst>
      </pc:sldChg>
      <pc:sldChg chg="addSp delSp modSp add del mod">
        <pc:chgData name="Leo Speidel" userId="f40f9f0d-8a79-4c7d-a35f-6351bbb8c999" providerId="ADAL" clId="{6C95AE30-C134-A44D-97DA-66406F6DDC55}" dt="2021-03-10T21:00:25.197" v="4285" actId="2696"/>
        <pc:sldMkLst>
          <pc:docMk/>
          <pc:sldMk cId="3335647496" sldId="690"/>
        </pc:sldMkLst>
        <pc:picChg chg="add del mod">
          <ac:chgData name="Leo Speidel" userId="f40f9f0d-8a79-4c7d-a35f-6351bbb8c999" providerId="ADAL" clId="{6C95AE30-C134-A44D-97DA-66406F6DDC55}" dt="2021-03-10T18:18:50.438" v="2790"/>
          <ac:picMkLst>
            <pc:docMk/>
            <pc:sldMk cId="3335647496" sldId="690"/>
            <ac:picMk id="4" creationId="{92C06CAA-DA33-594D-ADCE-22E4ED062BE5}"/>
          </ac:picMkLst>
        </pc:picChg>
        <pc:picChg chg="add del">
          <ac:chgData name="Leo Speidel" userId="f40f9f0d-8a79-4c7d-a35f-6351bbb8c999" providerId="ADAL" clId="{6C95AE30-C134-A44D-97DA-66406F6DDC55}" dt="2021-03-10T18:18:58.585" v="2791" actId="478"/>
          <ac:picMkLst>
            <pc:docMk/>
            <pc:sldMk cId="3335647496" sldId="690"/>
            <ac:picMk id="5" creationId="{6C32F74E-7C63-2444-B921-E8F20E5F262E}"/>
          </ac:picMkLst>
        </pc:picChg>
      </pc:sldChg>
      <pc:sldChg chg="add">
        <pc:chgData name="Leo Speidel" userId="f40f9f0d-8a79-4c7d-a35f-6351bbb8c999" providerId="ADAL" clId="{6C95AE30-C134-A44D-97DA-66406F6DDC55}" dt="2021-03-06T16:38:19.582" v="303"/>
        <pc:sldMkLst>
          <pc:docMk/>
          <pc:sldMk cId="1189250984" sldId="697"/>
        </pc:sldMkLst>
      </pc:sldChg>
      <pc:sldChg chg="add">
        <pc:chgData name="Leo Speidel" userId="f40f9f0d-8a79-4c7d-a35f-6351bbb8c999" providerId="ADAL" clId="{6C95AE30-C134-A44D-97DA-66406F6DDC55}" dt="2021-03-06T16:38:25.232" v="305"/>
        <pc:sldMkLst>
          <pc:docMk/>
          <pc:sldMk cId="1480694890" sldId="698"/>
        </pc:sldMkLst>
      </pc:sldChg>
      <pc:sldChg chg="delSp modSp mod ord delAnim">
        <pc:chgData name="Leo Speidel" userId="f40f9f0d-8a79-4c7d-a35f-6351bbb8c999" providerId="ADAL" clId="{6C95AE30-C134-A44D-97DA-66406F6DDC55}" dt="2021-03-06T16:42:50.359" v="330" actId="478"/>
        <pc:sldMkLst>
          <pc:docMk/>
          <pc:sldMk cId="351245705" sldId="699"/>
        </pc:sldMkLst>
        <pc:spChg chg="del">
          <ac:chgData name="Leo Speidel" userId="f40f9f0d-8a79-4c7d-a35f-6351bbb8c999" providerId="ADAL" clId="{6C95AE30-C134-A44D-97DA-66406F6DDC55}" dt="2021-03-06T16:42:44.066" v="327" actId="478"/>
          <ac:spMkLst>
            <pc:docMk/>
            <pc:sldMk cId="351245705" sldId="699"/>
            <ac:spMk id="3" creationId="{47B6BD1C-C790-CF40-BE4A-D56FBE51E0E1}"/>
          </ac:spMkLst>
        </pc:spChg>
        <pc:spChg chg="del mod">
          <ac:chgData name="Leo Speidel" userId="f40f9f0d-8a79-4c7d-a35f-6351bbb8c999" providerId="ADAL" clId="{6C95AE30-C134-A44D-97DA-66406F6DDC55}" dt="2021-03-06T16:42:50.359" v="330" actId="478"/>
          <ac:spMkLst>
            <pc:docMk/>
            <pc:sldMk cId="351245705" sldId="699"/>
            <ac:spMk id="12" creationId="{46A36664-727C-7141-B840-539552913672}"/>
          </ac:spMkLst>
        </pc:spChg>
      </pc:sldChg>
      <pc:sldChg chg="add del">
        <pc:chgData name="Leo Speidel" userId="f40f9f0d-8a79-4c7d-a35f-6351bbb8c999" providerId="ADAL" clId="{6C95AE30-C134-A44D-97DA-66406F6DDC55}" dt="2021-03-07T09:29:46.834" v="1257" actId="2696"/>
        <pc:sldMkLst>
          <pc:docMk/>
          <pc:sldMk cId="336440842" sldId="701"/>
        </pc:sldMkLst>
      </pc:sldChg>
      <pc:sldChg chg="add del">
        <pc:chgData name="Leo Speidel" userId="f40f9f0d-8a79-4c7d-a35f-6351bbb8c999" providerId="ADAL" clId="{6C95AE30-C134-A44D-97DA-66406F6DDC55}" dt="2021-03-13T13:55:04.378" v="8247" actId="2696"/>
        <pc:sldMkLst>
          <pc:docMk/>
          <pc:sldMk cId="1592229820" sldId="704"/>
        </pc:sldMkLst>
      </pc:sldChg>
      <pc:sldChg chg="add del">
        <pc:chgData name="Leo Speidel" userId="f40f9f0d-8a79-4c7d-a35f-6351bbb8c999" providerId="ADAL" clId="{6C95AE30-C134-A44D-97DA-66406F6DDC55}" dt="2021-03-13T13:55:04.378" v="8247" actId="2696"/>
        <pc:sldMkLst>
          <pc:docMk/>
          <pc:sldMk cId="3916057481" sldId="705"/>
        </pc:sldMkLst>
      </pc:sldChg>
      <pc:sldChg chg="add ord">
        <pc:chgData name="Leo Speidel" userId="f40f9f0d-8a79-4c7d-a35f-6351bbb8c999" providerId="ADAL" clId="{6C95AE30-C134-A44D-97DA-66406F6DDC55}" dt="2021-03-06T16:39:21.399" v="312" actId="20578"/>
        <pc:sldMkLst>
          <pc:docMk/>
          <pc:sldMk cId="784213837" sldId="712"/>
        </pc:sldMkLst>
      </pc:sldChg>
      <pc:sldChg chg="add del">
        <pc:chgData name="Leo Speidel" userId="f40f9f0d-8a79-4c7d-a35f-6351bbb8c999" providerId="ADAL" clId="{6C95AE30-C134-A44D-97DA-66406F6DDC55}" dt="2021-03-10T18:44:53.511" v="3779" actId="2696"/>
        <pc:sldMkLst>
          <pc:docMk/>
          <pc:sldMk cId="2404280012" sldId="717"/>
        </pc:sldMkLst>
      </pc:sldChg>
      <pc:sldChg chg="addSp delSp modSp add mod ord">
        <pc:chgData name="Leo Speidel" userId="f40f9f0d-8a79-4c7d-a35f-6351bbb8c999" providerId="ADAL" clId="{6C95AE30-C134-A44D-97DA-66406F6DDC55}" dt="2021-03-11T15:30:02.781" v="5361" actId="20577"/>
        <pc:sldMkLst>
          <pc:docMk/>
          <pc:sldMk cId="3843407814" sldId="719"/>
        </pc:sldMkLst>
        <pc:spChg chg="mod">
          <ac:chgData name="Leo Speidel" userId="f40f9f0d-8a79-4c7d-a35f-6351bbb8c999" providerId="ADAL" clId="{6C95AE30-C134-A44D-97DA-66406F6DDC55}" dt="2021-03-10T20:53:38.975" v="4180" actId="1076"/>
          <ac:spMkLst>
            <pc:docMk/>
            <pc:sldMk cId="3843407814" sldId="719"/>
            <ac:spMk id="3" creationId="{F33D77FA-1C8C-294A-B240-1BA428CE71C7}"/>
          </ac:spMkLst>
        </pc:spChg>
        <pc:spChg chg="mod">
          <ac:chgData name="Leo Speidel" userId="f40f9f0d-8a79-4c7d-a35f-6351bbb8c999" providerId="ADAL" clId="{6C95AE30-C134-A44D-97DA-66406F6DDC55}" dt="2021-03-11T15:29:05.860" v="5320" actId="166"/>
          <ac:spMkLst>
            <pc:docMk/>
            <pc:sldMk cId="3843407814" sldId="719"/>
            <ac:spMk id="6" creationId="{2D8BE183-EC4B-054A-80CA-3977EEB79694}"/>
          </ac:spMkLst>
        </pc:spChg>
        <pc:spChg chg="add mod">
          <ac:chgData name="Leo Speidel" userId="f40f9f0d-8a79-4c7d-a35f-6351bbb8c999" providerId="ADAL" clId="{6C95AE30-C134-A44D-97DA-66406F6DDC55}" dt="2021-03-11T13:41:34.372" v="5281" actId="1076"/>
          <ac:spMkLst>
            <pc:docMk/>
            <pc:sldMk cId="3843407814" sldId="719"/>
            <ac:spMk id="13" creationId="{0975FC4B-EE06-9849-B4F5-AE0DF26A2791}"/>
          </ac:spMkLst>
        </pc:spChg>
        <pc:spChg chg="add mod">
          <ac:chgData name="Leo Speidel" userId="f40f9f0d-8a79-4c7d-a35f-6351bbb8c999" providerId="ADAL" clId="{6C95AE30-C134-A44D-97DA-66406F6DDC55}" dt="2021-03-11T15:29:12.221" v="5326" actId="1037"/>
          <ac:spMkLst>
            <pc:docMk/>
            <pc:sldMk cId="3843407814" sldId="719"/>
            <ac:spMk id="14" creationId="{F312CEEA-C606-C44F-ACC7-ECE82F240788}"/>
          </ac:spMkLst>
        </pc:spChg>
        <pc:spChg chg="add mod">
          <ac:chgData name="Leo Speidel" userId="f40f9f0d-8a79-4c7d-a35f-6351bbb8c999" providerId="ADAL" clId="{6C95AE30-C134-A44D-97DA-66406F6DDC55}" dt="2021-03-11T15:28:48.373" v="5315" actId="14100"/>
          <ac:spMkLst>
            <pc:docMk/>
            <pc:sldMk cId="3843407814" sldId="719"/>
            <ac:spMk id="15" creationId="{CCC3E689-28D7-4048-8519-3AE7E6B9C353}"/>
          </ac:spMkLst>
        </pc:spChg>
        <pc:spChg chg="add mod">
          <ac:chgData name="Leo Speidel" userId="f40f9f0d-8a79-4c7d-a35f-6351bbb8c999" providerId="ADAL" clId="{6C95AE30-C134-A44D-97DA-66406F6DDC55}" dt="2021-03-11T15:28:55.164" v="5317" actId="1076"/>
          <ac:spMkLst>
            <pc:docMk/>
            <pc:sldMk cId="3843407814" sldId="719"/>
            <ac:spMk id="16" creationId="{F72E57ED-8A10-3142-87F6-D5DF75928D04}"/>
          </ac:spMkLst>
        </pc:spChg>
        <pc:spChg chg="add mod">
          <ac:chgData name="Leo Speidel" userId="f40f9f0d-8a79-4c7d-a35f-6351bbb8c999" providerId="ADAL" clId="{6C95AE30-C134-A44D-97DA-66406F6DDC55}" dt="2021-03-11T15:30:00.561" v="5360" actId="20577"/>
          <ac:spMkLst>
            <pc:docMk/>
            <pc:sldMk cId="3843407814" sldId="719"/>
            <ac:spMk id="17" creationId="{91C4C340-6FFB-D149-90F4-DC20B74D6DFD}"/>
          </ac:spMkLst>
        </pc:spChg>
        <pc:spChg chg="add mod">
          <ac:chgData name="Leo Speidel" userId="f40f9f0d-8a79-4c7d-a35f-6351bbb8c999" providerId="ADAL" clId="{6C95AE30-C134-A44D-97DA-66406F6DDC55}" dt="2021-03-11T15:30:02.781" v="5361" actId="20577"/>
          <ac:spMkLst>
            <pc:docMk/>
            <pc:sldMk cId="3843407814" sldId="719"/>
            <ac:spMk id="18" creationId="{BF6067BF-DCA0-904B-8568-5189EFE0A9B9}"/>
          </ac:spMkLst>
        </pc:spChg>
        <pc:spChg chg="add mod">
          <ac:chgData name="Leo Speidel" userId="f40f9f0d-8a79-4c7d-a35f-6351bbb8c999" providerId="ADAL" clId="{6C95AE30-C134-A44D-97DA-66406F6DDC55}" dt="2021-03-11T15:29:44.353" v="5355" actId="1037"/>
          <ac:spMkLst>
            <pc:docMk/>
            <pc:sldMk cId="3843407814" sldId="719"/>
            <ac:spMk id="19" creationId="{4199E2DC-B0B3-6E42-8690-570E4E2921F9}"/>
          </ac:spMkLst>
        </pc:spChg>
        <pc:spChg chg="add mod">
          <ac:chgData name="Leo Speidel" userId="f40f9f0d-8a79-4c7d-a35f-6351bbb8c999" providerId="ADAL" clId="{6C95AE30-C134-A44D-97DA-66406F6DDC55}" dt="2021-03-11T15:29:53.946" v="5359" actId="20577"/>
          <ac:spMkLst>
            <pc:docMk/>
            <pc:sldMk cId="3843407814" sldId="719"/>
            <ac:spMk id="20" creationId="{066F8619-4966-7140-87D1-E172EB8E3E84}"/>
          </ac:spMkLst>
        </pc:spChg>
        <pc:picChg chg="del">
          <ac:chgData name="Leo Speidel" userId="f40f9f0d-8a79-4c7d-a35f-6351bbb8c999" providerId="ADAL" clId="{6C95AE30-C134-A44D-97DA-66406F6DDC55}" dt="2021-03-10T18:17:40.148" v="2776" actId="478"/>
          <ac:picMkLst>
            <pc:docMk/>
            <pc:sldMk cId="3843407814" sldId="719"/>
            <ac:picMk id="5" creationId="{74E7D791-C54A-944E-BC84-08C5D27665F8}"/>
          </ac:picMkLst>
        </pc:picChg>
        <pc:picChg chg="add mod">
          <ac:chgData name="Leo Speidel" userId="f40f9f0d-8a79-4c7d-a35f-6351bbb8c999" providerId="ADAL" clId="{6C95AE30-C134-A44D-97DA-66406F6DDC55}" dt="2021-03-11T15:29:18.426" v="5329" actId="1076"/>
          <ac:picMkLst>
            <pc:docMk/>
            <pc:sldMk cId="3843407814" sldId="719"/>
            <ac:picMk id="7" creationId="{DF9EF0BE-6716-CA49-A4A2-15979CE184AC}"/>
          </ac:picMkLst>
        </pc:picChg>
        <pc:picChg chg="add del mod">
          <ac:chgData name="Leo Speidel" userId="f40f9f0d-8a79-4c7d-a35f-6351bbb8c999" providerId="ADAL" clId="{6C95AE30-C134-A44D-97DA-66406F6DDC55}" dt="2021-03-10T20:52:57.257" v="4165" actId="478"/>
          <ac:picMkLst>
            <pc:docMk/>
            <pc:sldMk cId="3843407814" sldId="719"/>
            <ac:picMk id="9" creationId="{264B35CC-29DC-A042-BEB5-11C7DC5BFC48}"/>
          </ac:picMkLst>
        </pc:picChg>
        <pc:picChg chg="add del mod modCrop">
          <ac:chgData name="Leo Speidel" userId="f40f9f0d-8a79-4c7d-a35f-6351bbb8c999" providerId="ADAL" clId="{6C95AE30-C134-A44D-97DA-66406F6DDC55}" dt="2021-03-10T20:54:57.403" v="4204" actId="166"/>
          <ac:picMkLst>
            <pc:docMk/>
            <pc:sldMk cId="3843407814" sldId="719"/>
            <ac:picMk id="10" creationId="{0DB81E79-6E43-954B-9D29-4A5A7EC4EB34}"/>
          </ac:picMkLst>
        </pc:picChg>
        <pc:picChg chg="add del mod modCrop">
          <ac:chgData name="Leo Speidel" userId="f40f9f0d-8a79-4c7d-a35f-6351bbb8c999" providerId="ADAL" clId="{6C95AE30-C134-A44D-97DA-66406F6DDC55}" dt="2021-03-10T20:54:57.403" v="4204" actId="166"/>
          <ac:picMkLst>
            <pc:docMk/>
            <pc:sldMk cId="3843407814" sldId="719"/>
            <ac:picMk id="11" creationId="{907C73B7-C78D-2E47-9899-F090D25BD1A3}"/>
          </ac:picMkLst>
        </pc:picChg>
        <pc:picChg chg="add del mod">
          <ac:chgData name="Leo Speidel" userId="f40f9f0d-8a79-4c7d-a35f-6351bbb8c999" providerId="ADAL" clId="{6C95AE30-C134-A44D-97DA-66406F6DDC55}" dt="2021-03-10T20:54:31.668" v="4195"/>
          <ac:picMkLst>
            <pc:docMk/>
            <pc:sldMk cId="3843407814" sldId="719"/>
            <ac:picMk id="12" creationId="{A9876762-8193-4A4C-AEF4-651F50D0F1EB}"/>
          </ac:picMkLst>
        </pc:picChg>
      </pc:sldChg>
      <pc:sldChg chg="addSp delSp modSp mod">
        <pc:chgData name="Leo Speidel" userId="f40f9f0d-8a79-4c7d-a35f-6351bbb8c999" providerId="ADAL" clId="{6C95AE30-C134-A44D-97DA-66406F6DDC55}" dt="2021-03-13T10:31:18.596" v="8162" actId="1076"/>
        <pc:sldMkLst>
          <pc:docMk/>
          <pc:sldMk cId="2207042143" sldId="725"/>
        </pc:sldMkLst>
        <pc:spChg chg="add mod">
          <ac:chgData name="Leo Speidel" userId="f40f9f0d-8a79-4c7d-a35f-6351bbb8c999" providerId="ADAL" clId="{6C95AE30-C134-A44D-97DA-66406F6DDC55}" dt="2021-03-07T08:46:31.113" v="437" actId="1035"/>
          <ac:spMkLst>
            <pc:docMk/>
            <pc:sldMk cId="2207042143" sldId="725"/>
            <ac:spMk id="2" creationId="{F7CDB3D2-1987-8347-A0B3-8BBDC7264268}"/>
          </ac:spMkLst>
        </pc:spChg>
        <pc:spChg chg="add mod">
          <ac:chgData name="Leo Speidel" userId="f40f9f0d-8a79-4c7d-a35f-6351bbb8c999" providerId="ADAL" clId="{6C95AE30-C134-A44D-97DA-66406F6DDC55}" dt="2021-03-13T10:31:10.890" v="8160" actId="404"/>
          <ac:spMkLst>
            <pc:docMk/>
            <pc:sldMk cId="2207042143" sldId="725"/>
            <ac:spMk id="3" creationId="{13AD7748-7C6B-3E4D-8BC1-4C5CE36B495A}"/>
          </ac:spMkLst>
        </pc:spChg>
        <pc:spChg chg="add del mod">
          <ac:chgData name="Leo Speidel" userId="f40f9f0d-8a79-4c7d-a35f-6351bbb8c999" providerId="ADAL" clId="{6C95AE30-C134-A44D-97DA-66406F6DDC55}" dt="2021-03-06T16:30:52.108" v="75" actId="478"/>
          <ac:spMkLst>
            <pc:docMk/>
            <pc:sldMk cId="2207042143" sldId="725"/>
            <ac:spMk id="3" creationId="{2E6058A6-9E37-7142-B62E-037F821CF27C}"/>
          </ac:spMkLst>
        </pc:spChg>
        <pc:spChg chg="mod">
          <ac:chgData name="Leo Speidel" userId="f40f9f0d-8a79-4c7d-a35f-6351bbb8c999" providerId="ADAL" clId="{6C95AE30-C134-A44D-97DA-66406F6DDC55}" dt="2021-03-07T08:46:31.113" v="437" actId="1035"/>
          <ac:spMkLst>
            <pc:docMk/>
            <pc:sldMk cId="2207042143" sldId="725"/>
            <ac:spMk id="4" creationId="{F5131ABC-00EA-5F42-ACA1-197C41A4ED19}"/>
          </ac:spMkLst>
        </pc:spChg>
        <pc:spChg chg="mod">
          <ac:chgData name="Leo Speidel" userId="f40f9f0d-8a79-4c7d-a35f-6351bbb8c999" providerId="ADAL" clId="{6C95AE30-C134-A44D-97DA-66406F6DDC55}" dt="2021-03-13T10:31:18.596" v="8162" actId="1076"/>
          <ac:spMkLst>
            <pc:docMk/>
            <pc:sldMk cId="2207042143" sldId="725"/>
            <ac:spMk id="5" creationId="{0853A224-25DF-884A-8E8F-FF378CD7B18D}"/>
          </ac:spMkLst>
        </pc:spChg>
        <pc:picChg chg="add mod">
          <ac:chgData name="Leo Speidel" userId="f40f9f0d-8a79-4c7d-a35f-6351bbb8c999" providerId="ADAL" clId="{6C95AE30-C134-A44D-97DA-66406F6DDC55}" dt="2021-03-07T08:46:30.294" v="435" actId="1076"/>
          <ac:picMkLst>
            <pc:docMk/>
            <pc:sldMk cId="2207042143" sldId="725"/>
            <ac:picMk id="6" creationId="{92729BD2-7803-7040-84DF-A3127071463C}"/>
          </ac:picMkLst>
        </pc:picChg>
        <pc:picChg chg="add del mod">
          <ac:chgData name="Leo Speidel" userId="f40f9f0d-8a79-4c7d-a35f-6351bbb8c999" providerId="ADAL" clId="{6C95AE30-C134-A44D-97DA-66406F6DDC55}" dt="2021-03-06T17:44:49.752" v="348" actId="478"/>
          <ac:picMkLst>
            <pc:docMk/>
            <pc:sldMk cId="2207042143" sldId="725"/>
            <ac:picMk id="8" creationId="{0BEE13F7-8323-8645-9040-A36B537F8C43}"/>
          </ac:picMkLst>
        </pc:picChg>
        <pc:picChg chg="add mod modCrop">
          <ac:chgData name="Leo Speidel" userId="f40f9f0d-8a79-4c7d-a35f-6351bbb8c999" providerId="ADAL" clId="{6C95AE30-C134-A44D-97DA-66406F6DDC55}" dt="2021-03-13T10:30:09.275" v="8028" actId="14100"/>
          <ac:picMkLst>
            <pc:docMk/>
            <pc:sldMk cId="2207042143" sldId="725"/>
            <ac:picMk id="10" creationId="{75B5A78B-A1BD-FF49-8C8B-624921EAC773}"/>
          </ac:picMkLst>
        </pc:picChg>
      </pc:sldChg>
      <pc:sldChg chg="add del">
        <pc:chgData name="Leo Speidel" userId="f40f9f0d-8a79-4c7d-a35f-6351bbb8c999" providerId="ADAL" clId="{6C95AE30-C134-A44D-97DA-66406F6DDC55}" dt="2021-03-06T16:46:05.782" v="342" actId="2696"/>
        <pc:sldMkLst>
          <pc:docMk/>
          <pc:sldMk cId="2991433386" sldId="729"/>
        </pc:sldMkLst>
      </pc:sldChg>
      <pc:sldChg chg="add del">
        <pc:chgData name="Leo Speidel" userId="f40f9f0d-8a79-4c7d-a35f-6351bbb8c999" providerId="ADAL" clId="{6C95AE30-C134-A44D-97DA-66406F6DDC55}" dt="2021-03-06T16:46:05.782" v="342" actId="2696"/>
        <pc:sldMkLst>
          <pc:docMk/>
          <pc:sldMk cId="4275270044" sldId="730"/>
        </pc:sldMkLst>
      </pc:sldChg>
      <pc:sldChg chg="add del">
        <pc:chgData name="Leo Speidel" userId="f40f9f0d-8a79-4c7d-a35f-6351bbb8c999" providerId="ADAL" clId="{6C95AE30-C134-A44D-97DA-66406F6DDC55}" dt="2021-03-13T13:55:04.378" v="8247" actId="2696"/>
        <pc:sldMkLst>
          <pc:docMk/>
          <pc:sldMk cId="197440929" sldId="731"/>
        </pc:sldMkLst>
      </pc:sldChg>
      <pc:sldChg chg="add del">
        <pc:chgData name="Leo Speidel" userId="f40f9f0d-8a79-4c7d-a35f-6351bbb8c999" providerId="ADAL" clId="{6C95AE30-C134-A44D-97DA-66406F6DDC55}" dt="2021-03-06T16:46:05.782" v="342" actId="2696"/>
        <pc:sldMkLst>
          <pc:docMk/>
          <pc:sldMk cId="2195058668" sldId="733"/>
        </pc:sldMkLst>
      </pc:sldChg>
      <pc:sldChg chg="add del">
        <pc:chgData name="Leo Speidel" userId="f40f9f0d-8a79-4c7d-a35f-6351bbb8c999" providerId="ADAL" clId="{6C95AE30-C134-A44D-97DA-66406F6DDC55}" dt="2021-03-10T21:00:21.557" v="4284" actId="2696"/>
        <pc:sldMkLst>
          <pc:docMk/>
          <pc:sldMk cId="631860193" sldId="734"/>
        </pc:sldMkLst>
      </pc:sldChg>
      <pc:sldChg chg="add">
        <pc:chgData name="Leo Speidel" userId="f40f9f0d-8a79-4c7d-a35f-6351bbb8c999" providerId="ADAL" clId="{6C95AE30-C134-A44D-97DA-66406F6DDC55}" dt="2021-03-06T16:45:01.425" v="339"/>
        <pc:sldMkLst>
          <pc:docMk/>
          <pc:sldMk cId="1485361504" sldId="736"/>
        </pc:sldMkLst>
      </pc:sldChg>
      <pc:sldChg chg="add">
        <pc:chgData name="Leo Speidel" userId="f40f9f0d-8a79-4c7d-a35f-6351bbb8c999" providerId="ADAL" clId="{6C95AE30-C134-A44D-97DA-66406F6DDC55}" dt="2021-03-06T16:45:01.425" v="339"/>
        <pc:sldMkLst>
          <pc:docMk/>
          <pc:sldMk cId="461520669" sldId="737"/>
        </pc:sldMkLst>
      </pc:sldChg>
      <pc:sldChg chg="add">
        <pc:chgData name="Leo Speidel" userId="f40f9f0d-8a79-4c7d-a35f-6351bbb8c999" providerId="ADAL" clId="{6C95AE30-C134-A44D-97DA-66406F6DDC55}" dt="2021-03-06T16:45:01.425" v="339"/>
        <pc:sldMkLst>
          <pc:docMk/>
          <pc:sldMk cId="3939739303" sldId="739"/>
        </pc:sldMkLst>
      </pc:sldChg>
      <pc:sldChg chg="addSp delSp modSp add mod modAnim">
        <pc:chgData name="Leo Speidel" userId="f40f9f0d-8a79-4c7d-a35f-6351bbb8c999" providerId="ADAL" clId="{6C95AE30-C134-A44D-97DA-66406F6DDC55}" dt="2021-03-10T18:20:27.430" v="2820" actId="1076"/>
        <pc:sldMkLst>
          <pc:docMk/>
          <pc:sldMk cId="2509051357" sldId="740"/>
        </pc:sldMkLst>
        <pc:spChg chg="add del mod">
          <ac:chgData name="Leo Speidel" userId="f40f9f0d-8a79-4c7d-a35f-6351bbb8c999" providerId="ADAL" clId="{6C95AE30-C134-A44D-97DA-66406F6DDC55}" dt="2021-03-10T18:20:16.122" v="2811"/>
          <ac:spMkLst>
            <pc:docMk/>
            <pc:sldMk cId="2509051357" sldId="740"/>
            <ac:spMk id="6" creationId="{FE4F5F22-30FD-D540-8D2A-D8A487BA9259}"/>
          </ac:spMkLst>
        </pc:spChg>
        <pc:spChg chg="add del mod">
          <ac:chgData name="Leo Speidel" userId="f40f9f0d-8a79-4c7d-a35f-6351bbb8c999" providerId="ADAL" clId="{6C95AE30-C134-A44D-97DA-66406F6DDC55}" dt="2021-03-10T18:20:16.122" v="2811"/>
          <ac:spMkLst>
            <pc:docMk/>
            <pc:sldMk cId="2509051357" sldId="740"/>
            <ac:spMk id="7" creationId="{895C6A20-4EDE-BC46-83F4-19495E2AD629}"/>
          </ac:spMkLst>
        </pc:spChg>
        <pc:spChg chg="add del mod">
          <ac:chgData name="Leo Speidel" userId="f40f9f0d-8a79-4c7d-a35f-6351bbb8c999" providerId="ADAL" clId="{6C95AE30-C134-A44D-97DA-66406F6DDC55}" dt="2021-03-10T18:20:16.122" v="2811"/>
          <ac:spMkLst>
            <pc:docMk/>
            <pc:sldMk cId="2509051357" sldId="740"/>
            <ac:spMk id="8" creationId="{9F1E2E3A-E906-5E40-89EE-90CC3885E6D5}"/>
          </ac:spMkLst>
        </pc:spChg>
        <pc:spChg chg="add del mod">
          <ac:chgData name="Leo Speidel" userId="f40f9f0d-8a79-4c7d-a35f-6351bbb8c999" providerId="ADAL" clId="{6C95AE30-C134-A44D-97DA-66406F6DDC55}" dt="2021-03-10T18:20:16.122" v="2811"/>
          <ac:spMkLst>
            <pc:docMk/>
            <pc:sldMk cId="2509051357" sldId="740"/>
            <ac:spMk id="9" creationId="{AB674004-AFF8-FF4A-B9E7-1B355D2E87D4}"/>
          </ac:spMkLst>
        </pc:spChg>
        <pc:spChg chg="add del mod">
          <ac:chgData name="Leo Speidel" userId="f40f9f0d-8a79-4c7d-a35f-6351bbb8c999" providerId="ADAL" clId="{6C95AE30-C134-A44D-97DA-66406F6DDC55}" dt="2021-03-10T18:20:16.122" v="2811"/>
          <ac:spMkLst>
            <pc:docMk/>
            <pc:sldMk cId="2509051357" sldId="740"/>
            <ac:spMk id="10" creationId="{B7F132EB-6E3B-0149-9C14-9ADD5E6807E0}"/>
          </ac:spMkLst>
        </pc:spChg>
        <pc:picChg chg="add del mod">
          <ac:chgData name="Leo Speidel" userId="f40f9f0d-8a79-4c7d-a35f-6351bbb8c999" providerId="ADAL" clId="{6C95AE30-C134-A44D-97DA-66406F6DDC55}" dt="2021-03-10T18:20:16.122" v="2811"/>
          <ac:picMkLst>
            <pc:docMk/>
            <pc:sldMk cId="2509051357" sldId="740"/>
            <ac:picMk id="4" creationId="{CCD8E70A-1A78-A244-935C-C3396EAAF37B}"/>
          </ac:picMkLst>
        </pc:picChg>
        <pc:picChg chg="mod">
          <ac:chgData name="Leo Speidel" userId="f40f9f0d-8a79-4c7d-a35f-6351bbb8c999" providerId="ADAL" clId="{6C95AE30-C134-A44D-97DA-66406F6DDC55}" dt="2021-03-10T18:20:27.430" v="2820" actId="1076"/>
          <ac:picMkLst>
            <pc:docMk/>
            <pc:sldMk cId="2509051357" sldId="740"/>
            <ac:picMk id="5" creationId="{034D5521-8EFF-B04C-ABE6-49C90BB3D795}"/>
          </ac:picMkLst>
        </pc:picChg>
      </pc:sldChg>
      <pc:sldChg chg="add">
        <pc:chgData name="Leo Speidel" userId="f40f9f0d-8a79-4c7d-a35f-6351bbb8c999" providerId="ADAL" clId="{6C95AE30-C134-A44D-97DA-66406F6DDC55}" dt="2021-03-06T16:45:01.425" v="339"/>
        <pc:sldMkLst>
          <pc:docMk/>
          <pc:sldMk cId="1728821779" sldId="741"/>
        </pc:sldMkLst>
      </pc:sldChg>
      <pc:sldChg chg="add ord">
        <pc:chgData name="Leo Speidel" userId="f40f9f0d-8a79-4c7d-a35f-6351bbb8c999" providerId="ADAL" clId="{6C95AE30-C134-A44D-97DA-66406F6DDC55}" dt="2021-03-10T20:57:13.405" v="4205" actId="20578"/>
        <pc:sldMkLst>
          <pc:docMk/>
          <pc:sldMk cId="1015135625" sldId="743"/>
        </pc:sldMkLst>
      </pc:sldChg>
      <pc:sldChg chg="add del mod ord modShow">
        <pc:chgData name="Leo Speidel" userId="f40f9f0d-8a79-4c7d-a35f-6351bbb8c999" providerId="ADAL" clId="{6C95AE30-C134-A44D-97DA-66406F6DDC55}" dt="2021-03-13T13:55:07.614" v="8248" actId="2696"/>
        <pc:sldMkLst>
          <pc:docMk/>
          <pc:sldMk cId="4251877595" sldId="744"/>
        </pc:sldMkLst>
      </pc:sldChg>
      <pc:sldChg chg="add del mod ord modShow">
        <pc:chgData name="Leo Speidel" userId="f40f9f0d-8a79-4c7d-a35f-6351bbb8c999" providerId="ADAL" clId="{6C95AE30-C134-A44D-97DA-66406F6DDC55}" dt="2021-03-13T13:55:07.614" v="8248" actId="2696"/>
        <pc:sldMkLst>
          <pc:docMk/>
          <pc:sldMk cId="33932840" sldId="745"/>
        </pc:sldMkLst>
      </pc:sldChg>
      <pc:sldChg chg="modSp add mod">
        <pc:chgData name="Leo Speidel" userId="f40f9f0d-8a79-4c7d-a35f-6351bbb8c999" providerId="ADAL" clId="{6C95AE30-C134-A44D-97DA-66406F6DDC55}" dt="2021-03-12T21:00:26.820" v="7101" actId="20577"/>
        <pc:sldMkLst>
          <pc:docMk/>
          <pc:sldMk cId="3505421192" sldId="750"/>
        </pc:sldMkLst>
        <pc:spChg chg="mod">
          <ac:chgData name="Leo Speidel" userId="f40f9f0d-8a79-4c7d-a35f-6351bbb8c999" providerId="ADAL" clId="{6C95AE30-C134-A44D-97DA-66406F6DDC55}" dt="2021-03-12T21:00:26.820" v="7101" actId="20577"/>
          <ac:spMkLst>
            <pc:docMk/>
            <pc:sldMk cId="3505421192" sldId="750"/>
            <ac:spMk id="4" creationId="{7AAB5E41-C7D6-AD4D-9277-A64799FEAC94}"/>
          </ac:spMkLst>
        </pc:spChg>
      </pc:sldChg>
      <pc:sldChg chg="add">
        <pc:chgData name="Leo Speidel" userId="f40f9f0d-8a79-4c7d-a35f-6351bbb8c999" providerId="ADAL" clId="{6C95AE30-C134-A44D-97DA-66406F6DDC55}" dt="2021-03-06T16:45:01.425" v="339"/>
        <pc:sldMkLst>
          <pc:docMk/>
          <pc:sldMk cId="113869272" sldId="755"/>
        </pc:sldMkLst>
      </pc:sldChg>
      <pc:sldChg chg="addSp delSp modSp add mod">
        <pc:chgData name="Leo Speidel" userId="f40f9f0d-8a79-4c7d-a35f-6351bbb8c999" providerId="ADAL" clId="{6C95AE30-C134-A44D-97DA-66406F6DDC55}" dt="2021-03-12T22:19:04.519" v="7893" actId="1076"/>
        <pc:sldMkLst>
          <pc:docMk/>
          <pc:sldMk cId="2075434172" sldId="757"/>
        </pc:sldMkLst>
        <pc:spChg chg="add del mod">
          <ac:chgData name="Leo Speidel" userId="f40f9f0d-8a79-4c7d-a35f-6351bbb8c999" providerId="ADAL" clId="{6C95AE30-C134-A44D-97DA-66406F6DDC55}" dt="2021-03-12T22:17:12.714" v="7794"/>
          <ac:spMkLst>
            <pc:docMk/>
            <pc:sldMk cId="2075434172" sldId="757"/>
            <ac:spMk id="2" creationId="{2FD2EF17-F3FE-1A49-B7D5-4F8EDA74E4F9}"/>
          </ac:spMkLst>
        </pc:spChg>
        <pc:spChg chg="add mod">
          <ac:chgData name="Leo Speidel" userId="f40f9f0d-8a79-4c7d-a35f-6351bbb8c999" providerId="ADAL" clId="{6C95AE30-C134-A44D-97DA-66406F6DDC55}" dt="2021-03-12T22:17:39.650" v="7813" actId="1076"/>
          <ac:spMkLst>
            <pc:docMk/>
            <pc:sldMk cId="2075434172" sldId="757"/>
            <ac:spMk id="3" creationId="{FC74947E-E394-2E4D-86F7-94BAFB77BAC5}"/>
          </ac:spMkLst>
        </pc:spChg>
        <pc:spChg chg="mod">
          <ac:chgData name="Leo Speidel" userId="f40f9f0d-8a79-4c7d-a35f-6351bbb8c999" providerId="ADAL" clId="{6C95AE30-C134-A44D-97DA-66406F6DDC55}" dt="2021-03-11T11:05:24.618" v="4560" actId="1035"/>
          <ac:spMkLst>
            <pc:docMk/>
            <pc:sldMk cId="2075434172" sldId="757"/>
            <ac:spMk id="4" creationId="{F972427E-306A-314E-8992-B64804CF718E}"/>
          </ac:spMkLst>
        </pc:spChg>
        <pc:spChg chg="mod">
          <ac:chgData name="Leo Speidel" userId="f40f9f0d-8a79-4c7d-a35f-6351bbb8c999" providerId="ADAL" clId="{6C95AE30-C134-A44D-97DA-66406F6DDC55}" dt="2021-03-12T21:01:39.461" v="7156" actId="20577"/>
          <ac:spMkLst>
            <pc:docMk/>
            <pc:sldMk cId="2075434172" sldId="757"/>
            <ac:spMk id="5" creationId="{B700B712-A828-F047-A40B-283BEE7DF0FE}"/>
          </ac:spMkLst>
        </pc:spChg>
        <pc:spChg chg="add mod">
          <ac:chgData name="Leo Speidel" userId="f40f9f0d-8a79-4c7d-a35f-6351bbb8c999" providerId="ADAL" clId="{6C95AE30-C134-A44D-97DA-66406F6DDC55}" dt="2021-03-12T22:17:46.727" v="7824" actId="1038"/>
          <ac:spMkLst>
            <pc:docMk/>
            <pc:sldMk cId="2075434172" sldId="757"/>
            <ac:spMk id="7" creationId="{EFA4F2E2-CF7D-D64C-858F-BF1FE628D81A}"/>
          </ac:spMkLst>
        </pc:spChg>
        <pc:spChg chg="add del mod">
          <ac:chgData name="Leo Speidel" userId="f40f9f0d-8a79-4c7d-a35f-6351bbb8c999" providerId="ADAL" clId="{6C95AE30-C134-A44D-97DA-66406F6DDC55}" dt="2021-03-12T22:18:14.706" v="7826" actId="478"/>
          <ac:spMkLst>
            <pc:docMk/>
            <pc:sldMk cId="2075434172" sldId="757"/>
            <ac:spMk id="8" creationId="{31F1E3C0-680B-524E-A4A1-A2E3BB9941AD}"/>
          </ac:spMkLst>
        </pc:spChg>
        <pc:spChg chg="add mod">
          <ac:chgData name="Leo Speidel" userId="f40f9f0d-8a79-4c7d-a35f-6351bbb8c999" providerId="ADAL" clId="{6C95AE30-C134-A44D-97DA-66406F6DDC55}" dt="2021-03-12T22:18:40.340" v="7848" actId="1038"/>
          <ac:spMkLst>
            <pc:docMk/>
            <pc:sldMk cId="2075434172" sldId="757"/>
            <ac:spMk id="9" creationId="{F5A07E9E-F419-D846-9A64-BC2572740C44}"/>
          </ac:spMkLst>
        </pc:spChg>
        <pc:spChg chg="add mod">
          <ac:chgData name="Leo Speidel" userId="f40f9f0d-8a79-4c7d-a35f-6351bbb8c999" providerId="ADAL" clId="{6C95AE30-C134-A44D-97DA-66406F6DDC55}" dt="2021-03-12T22:18:53.483" v="7891" actId="1076"/>
          <ac:spMkLst>
            <pc:docMk/>
            <pc:sldMk cId="2075434172" sldId="757"/>
            <ac:spMk id="10" creationId="{B6BFC5F6-7630-4D45-8E59-72887A1E6345}"/>
          </ac:spMkLst>
        </pc:spChg>
        <pc:picChg chg="add mod">
          <ac:chgData name="Leo Speidel" userId="f40f9f0d-8a79-4c7d-a35f-6351bbb8c999" providerId="ADAL" clId="{6C95AE30-C134-A44D-97DA-66406F6DDC55}" dt="2021-03-12T22:19:04.519" v="7893" actId="1076"/>
          <ac:picMkLst>
            <pc:docMk/>
            <pc:sldMk cId="2075434172" sldId="757"/>
            <ac:picMk id="6" creationId="{17704D57-C2B2-B542-85C2-DBC49727CD3C}"/>
          </ac:picMkLst>
        </pc:picChg>
      </pc:sldChg>
      <pc:sldChg chg="modSp add mod">
        <pc:chgData name="Leo Speidel" userId="f40f9f0d-8a79-4c7d-a35f-6351bbb8c999" providerId="ADAL" clId="{6C95AE30-C134-A44D-97DA-66406F6DDC55}" dt="2021-03-11T11:02:48.860" v="4446" actId="1076"/>
        <pc:sldMkLst>
          <pc:docMk/>
          <pc:sldMk cId="3893674454" sldId="761"/>
        </pc:sldMkLst>
        <pc:spChg chg="mod">
          <ac:chgData name="Leo Speidel" userId="f40f9f0d-8a79-4c7d-a35f-6351bbb8c999" providerId="ADAL" clId="{6C95AE30-C134-A44D-97DA-66406F6DDC55}" dt="2021-03-11T11:02:48.860" v="4446" actId="1076"/>
          <ac:spMkLst>
            <pc:docMk/>
            <pc:sldMk cId="3893674454" sldId="761"/>
            <ac:spMk id="7" creationId="{35B6E9D5-4217-2746-8965-7335571E7EDC}"/>
          </ac:spMkLst>
        </pc:spChg>
      </pc:sldChg>
      <pc:sldChg chg="addSp delSp modSp add mod">
        <pc:chgData name="Leo Speidel" userId="f40f9f0d-8a79-4c7d-a35f-6351bbb8c999" providerId="ADAL" clId="{6C95AE30-C134-A44D-97DA-66406F6DDC55}" dt="2021-03-12T20:47:08.670" v="6716" actId="1035"/>
        <pc:sldMkLst>
          <pc:docMk/>
          <pc:sldMk cId="1828300733" sldId="764"/>
        </pc:sldMkLst>
        <pc:spChg chg="add del mod">
          <ac:chgData name="Leo Speidel" userId="f40f9f0d-8a79-4c7d-a35f-6351bbb8c999" providerId="ADAL" clId="{6C95AE30-C134-A44D-97DA-66406F6DDC55}" dt="2021-03-10T20:59:13.483" v="4274" actId="478"/>
          <ac:spMkLst>
            <pc:docMk/>
            <pc:sldMk cId="1828300733" sldId="764"/>
            <ac:spMk id="3" creationId="{8646BDF7-3B97-8349-A8EE-5FD376A4BC34}"/>
          </ac:spMkLst>
        </pc:spChg>
        <pc:spChg chg="mod">
          <ac:chgData name="Leo Speidel" userId="f40f9f0d-8a79-4c7d-a35f-6351bbb8c999" providerId="ADAL" clId="{6C95AE30-C134-A44D-97DA-66406F6DDC55}" dt="2021-03-10T21:03:42.541" v="4414" actId="1036"/>
          <ac:spMkLst>
            <pc:docMk/>
            <pc:sldMk cId="1828300733" sldId="764"/>
            <ac:spMk id="4" creationId="{89361043-DF5A-3948-8F4E-30401396D4D9}"/>
          </ac:spMkLst>
        </pc:spChg>
        <pc:spChg chg="del mod">
          <ac:chgData name="Leo Speidel" userId="f40f9f0d-8a79-4c7d-a35f-6351bbb8c999" providerId="ADAL" clId="{6C95AE30-C134-A44D-97DA-66406F6DDC55}" dt="2021-03-10T20:59:12.427" v="4273" actId="478"/>
          <ac:spMkLst>
            <pc:docMk/>
            <pc:sldMk cId="1828300733" sldId="764"/>
            <ac:spMk id="5" creationId="{55C9BEDB-8487-C647-8C22-9EF8FF3B6B0D}"/>
          </ac:spMkLst>
        </pc:spChg>
        <pc:spChg chg="add mod">
          <ac:chgData name="Leo Speidel" userId="f40f9f0d-8a79-4c7d-a35f-6351bbb8c999" providerId="ADAL" clId="{6C95AE30-C134-A44D-97DA-66406F6DDC55}" dt="2021-03-10T21:03:42.541" v="4414" actId="1036"/>
          <ac:spMkLst>
            <pc:docMk/>
            <pc:sldMk cId="1828300733" sldId="764"/>
            <ac:spMk id="7" creationId="{91958A1C-4570-D24B-A330-105C5FFB2AEC}"/>
          </ac:spMkLst>
        </pc:spChg>
        <pc:spChg chg="add mod">
          <ac:chgData name="Leo Speidel" userId="f40f9f0d-8a79-4c7d-a35f-6351bbb8c999" providerId="ADAL" clId="{6C95AE30-C134-A44D-97DA-66406F6DDC55}" dt="2021-03-12T20:46:48.078" v="6702" actId="1076"/>
          <ac:spMkLst>
            <pc:docMk/>
            <pc:sldMk cId="1828300733" sldId="764"/>
            <ac:spMk id="8" creationId="{60155BC2-066A-EA41-BC24-92D1BC1FBFD6}"/>
          </ac:spMkLst>
        </pc:spChg>
        <pc:spChg chg="add mod">
          <ac:chgData name="Leo Speidel" userId="f40f9f0d-8a79-4c7d-a35f-6351bbb8c999" providerId="ADAL" clId="{6C95AE30-C134-A44D-97DA-66406F6DDC55}" dt="2021-03-12T20:47:08.670" v="6716" actId="1035"/>
          <ac:spMkLst>
            <pc:docMk/>
            <pc:sldMk cId="1828300733" sldId="764"/>
            <ac:spMk id="9" creationId="{63EA6F77-E436-DB4A-8976-7752A6EB596F}"/>
          </ac:spMkLst>
        </pc:spChg>
        <pc:picChg chg="add mod">
          <ac:chgData name="Leo Speidel" userId="f40f9f0d-8a79-4c7d-a35f-6351bbb8c999" providerId="ADAL" clId="{6C95AE30-C134-A44D-97DA-66406F6DDC55}" dt="2021-03-10T21:03:49.800" v="4416" actId="1076"/>
          <ac:picMkLst>
            <pc:docMk/>
            <pc:sldMk cId="1828300733" sldId="764"/>
            <ac:picMk id="6" creationId="{F6F5DCF4-B8DB-C146-878F-58E8C8D9CA63}"/>
          </ac:picMkLst>
        </pc:picChg>
      </pc:sldChg>
      <pc:sldChg chg="addSp modSp add mod ord">
        <pc:chgData name="Leo Speidel" userId="f40f9f0d-8a79-4c7d-a35f-6351bbb8c999" providerId="ADAL" clId="{6C95AE30-C134-A44D-97DA-66406F6DDC55}" dt="2021-03-12T22:02:15.864" v="7294" actId="1037"/>
        <pc:sldMkLst>
          <pc:docMk/>
          <pc:sldMk cId="2957524651" sldId="765"/>
        </pc:sldMkLst>
        <pc:spChg chg="mod">
          <ac:chgData name="Leo Speidel" userId="f40f9f0d-8a79-4c7d-a35f-6351bbb8c999" providerId="ADAL" clId="{6C95AE30-C134-A44D-97DA-66406F6DDC55}" dt="2021-03-10T20:57:43.687" v="4239" actId="20577"/>
          <ac:spMkLst>
            <pc:docMk/>
            <pc:sldMk cId="2957524651" sldId="765"/>
            <ac:spMk id="2" creationId="{A88D8A9F-118A-BD4E-B8EF-9FB5E0EA2A65}"/>
          </ac:spMkLst>
        </pc:spChg>
        <pc:spChg chg="mod">
          <ac:chgData name="Leo Speidel" userId="f40f9f0d-8a79-4c7d-a35f-6351bbb8c999" providerId="ADAL" clId="{6C95AE30-C134-A44D-97DA-66406F6DDC55}" dt="2021-03-10T20:59:00.514" v="4272" actId="20578"/>
          <ac:spMkLst>
            <pc:docMk/>
            <pc:sldMk cId="2957524651" sldId="765"/>
            <ac:spMk id="3" creationId="{4C128024-D532-F146-B296-94F052DF65EA}"/>
          </ac:spMkLst>
        </pc:spChg>
        <pc:spChg chg="add mod">
          <ac:chgData name="Leo Speidel" userId="f40f9f0d-8a79-4c7d-a35f-6351bbb8c999" providerId="ADAL" clId="{6C95AE30-C134-A44D-97DA-66406F6DDC55}" dt="2021-03-12T20:47:14.593" v="6717"/>
          <ac:spMkLst>
            <pc:docMk/>
            <pc:sldMk cId="2957524651" sldId="765"/>
            <ac:spMk id="4" creationId="{0B9D0F29-D24E-0C4A-8998-2B4B3BF3610A}"/>
          </ac:spMkLst>
        </pc:spChg>
        <pc:spChg chg="add mod">
          <ac:chgData name="Leo Speidel" userId="f40f9f0d-8a79-4c7d-a35f-6351bbb8c999" providerId="ADAL" clId="{6C95AE30-C134-A44D-97DA-66406F6DDC55}" dt="2021-03-12T20:47:24.515" v="6739" actId="1037"/>
          <ac:spMkLst>
            <pc:docMk/>
            <pc:sldMk cId="2957524651" sldId="765"/>
            <ac:spMk id="5" creationId="{50DF853D-0726-B24D-92A1-3A7029FDCE3F}"/>
          </ac:spMkLst>
        </pc:spChg>
        <pc:spChg chg="add mod">
          <ac:chgData name="Leo Speidel" userId="f40f9f0d-8a79-4c7d-a35f-6351bbb8c999" providerId="ADAL" clId="{6C95AE30-C134-A44D-97DA-66406F6DDC55}" dt="2021-03-12T22:02:15.864" v="7294" actId="1037"/>
          <ac:spMkLst>
            <pc:docMk/>
            <pc:sldMk cId="2957524651" sldId="765"/>
            <ac:spMk id="6" creationId="{3E87C363-666B-4F40-A202-3EB9D17C3CBB}"/>
          </ac:spMkLst>
        </pc:spChg>
        <pc:picChg chg="add mod">
          <ac:chgData name="Leo Speidel" userId="f40f9f0d-8a79-4c7d-a35f-6351bbb8c999" providerId="ADAL" clId="{6C95AE30-C134-A44D-97DA-66406F6DDC55}" dt="2021-03-12T22:02:01.212" v="7279" actId="1076"/>
          <ac:picMkLst>
            <pc:docMk/>
            <pc:sldMk cId="2957524651" sldId="765"/>
            <ac:picMk id="6146" creationId="{4ABFB48E-27B9-674E-8331-481439D6E545}"/>
          </ac:picMkLst>
        </pc:picChg>
      </pc:sldChg>
      <pc:sldChg chg="addSp modSp add mod">
        <pc:chgData name="Leo Speidel" userId="f40f9f0d-8a79-4c7d-a35f-6351bbb8c999" providerId="ADAL" clId="{6C95AE30-C134-A44D-97DA-66406F6DDC55}" dt="2021-03-12T20:51:14.724" v="6893" actId="1076"/>
        <pc:sldMkLst>
          <pc:docMk/>
          <pc:sldMk cId="1337272898" sldId="767"/>
        </pc:sldMkLst>
        <pc:spChg chg="mod">
          <ac:chgData name="Leo Speidel" userId="f40f9f0d-8a79-4c7d-a35f-6351bbb8c999" providerId="ADAL" clId="{6C95AE30-C134-A44D-97DA-66406F6DDC55}" dt="2021-03-12T20:50:49.748" v="6890" actId="1037"/>
          <ac:spMkLst>
            <pc:docMk/>
            <pc:sldMk cId="1337272898" sldId="767"/>
            <ac:spMk id="6" creationId="{6933D6AD-AE59-4E4E-A956-A3F28B1E0CE9}"/>
          </ac:spMkLst>
        </pc:spChg>
        <pc:spChg chg="add mod">
          <ac:chgData name="Leo Speidel" userId="f40f9f0d-8a79-4c7d-a35f-6351bbb8c999" providerId="ADAL" clId="{6C95AE30-C134-A44D-97DA-66406F6DDC55}" dt="2021-03-12T20:51:14.724" v="6893" actId="1076"/>
          <ac:spMkLst>
            <pc:docMk/>
            <pc:sldMk cId="1337272898" sldId="767"/>
            <ac:spMk id="11" creationId="{D2269824-E123-9047-8319-E7130E7E68DB}"/>
          </ac:spMkLst>
        </pc:spChg>
        <pc:spChg chg="add mod">
          <ac:chgData name="Leo Speidel" userId="f40f9f0d-8a79-4c7d-a35f-6351bbb8c999" providerId="ADAL" clId="{6C95AE30-C134-A44D-97DA-66406F6DDC55}" dt="2021-03-12T20:51:14.724" v="6893" actId="1076"/>
          <ac:spMkLst>
            <pc:docMk/>
            <pc:sldMk cId="1337272898" sldId="767"/>
            <ac:spMk id="12" creationId="{DA64EA77-6D37-FB4B-B571-5D125440A322}"/>
          </ac:spMkLst>
        </pc:spChg>
        <pc:spChg chg="add mod">
          <ac:chgData name="Leo Speidel" userId="f40f9f0d-8a79-4c7d-a35f-6351bbb8c999" providerId="ADAL" clId="{6C95AE30-C134-A44D-97DA-66406F6DDC55}" dt="2021-03-12T20:51:10.162" v="6892" actId="1076"/>
          <ac:spMkLst>
            <pc:docMk/>
            <pc:sldMk cId="1337272898" sldId="767"/>
            <ac:spMk id="15" creationId="{CA0C6BDF-6808-FD4F-84CC-527D6975C0D8}"/>
          </ac:spMkLst>
        </pc:spChg>
        <pc:picChg chg="mod">
          <ac:chgData name="Leo Speidel" userId="f40f9f0d-8a79-4c7d-a35f-6351bbb8c999" providerId="ADAL" clId="{6C95AE30-C134-A44D-97DA-66406F6DDC55}" dt="2021-03-12T20:49:36.105" v="6792" actId="1038"/>
          <ac:picMkLst>
            <pc:docMk/>
            <pc:sldMk cId="1337272898" sldId="767"/>
            <ac:picMk id="3" creationId="{2C20D7D2-D0CB-5942-9BDB-307490A39F59}"/>
          </ac:picMkLst>
        </pc:picChg>
        <pc:picChg chg="mod">
          <ac:chgData name="Leo Speidel" userId="f40f9f0d-8a79-4c7d-a35f-6351bbb8c999" providerId="ADAL" clId="{6C95AE30-C134-A44D-97DA-66406F6DDC55}" dt="2021-03-12T20:49:36.105" v="6792" actId="1038"/>
          <ac:picMkLst>
            <pc:docMk/>
            <pc:sldMk cId="1337272898" sldId="767"/>
            <ac:picMk id="7" creationId="{A1D798C3-5BC4-B34C-8C75-FF40AF4BDDDF}"/>
          </ac:picMkLst>
        </pc:picChg>
        <pc:cxnChg chg="add mod">
          <ac:chgData name="Leo Speidel" userId="f40f9f0d-8a79-4c7d-a35f-6351bbb8c999" providerId="ADAL" clId="{6C95AE30-C134-A44D-97DA-66406F6DDC55}" dt="2021-03-12T20:51:14.724" v="6893" actId="1076"/>
          <ac:cxnSpMkLst>
            <pc:docMk/>
            <pc:sldMk cId="1337272898" sldId="767"/>
            <ac:cxnSpMk id="14" creationId="{A4E02F77-0B6A-B448-B47A-95CC2C254EA8}"/>
          </ac:cxnSpMkLst>
        </pc:cxnChg>
      </pc:sldChg>
      <pc:sldChg chg="add">
        <pc:chgData name="Leo Speidel" userId="f40f9f0d-8a79-4c7d-a35f-6351bbb8c999" providerId="ADAL" clId="{6C95AE30-C134-A44D-97DA-66406F6DDC55}" dt="2021-03-06T16:45:01.425" v="339"/>
        <pc:sldMkLst>
          <pc:docMk/>
          <pc:sldMk cId="3470771033" sldId="768"/>
        </pc:sldMkLst>
      </pc:sldChg>
      <pc:sldChg chg="addSp delSp modSp add mod">
        <pc:chgData name="Leo Speidel" userId="f40f9f0d-8a79-4c7d-a35f-6351bbb8c999" providerId="ADAL" clId="{6C95AE30-C134-A44D-97DA-66406F6DDC55}" dt="2021-03-12T20:52:12.599" v="6953" actId="1036"/>
        <pc:sldMkLst>
          <pc:docMk/>
          <pc:sldMk cId="1687022098" sldId="769"/>
        </pc:sldMkLst>
        <pc:spChg chg="add del mod">
          <ac:chgData name="Leo Speidel" userId="f40f9f0d-8a79-4c7d-a35f-6351bbb8c999" providerId="ADAL" clId="{6C95AE30-C134-A44D-97DA-66406F6DDC55}" dt="2021-03-12T20:52:10.507" v="6941" actId="478"/>
          <ac:spMkLst>
            <pc:docMk/>
            <pc:sldMk cId="1687022098" sldId="769"/>
            <ac:spMk id="5" creationId="{D149B9E6-7068-2D41-AB19-2A2DC08873F2}"/>
          </ac:spMkLst>
        </pc:spChg>
        <pc:picChg chg="mod">
          <ac:chgData name="Leo Speidel" userId="f40f9f0d-8a79-4c7d-a35f-6351bbb8c999" providerId="ADAL" clId="{6C95AE30-C134-A44D-97DA-66406F6DDC55}" dt="2021-03-12T20:52:12.599" v="6953" actId="1036"/>
          <ac:picMkLst>
            <pc:docMk/>
            <pc:sldMk cId="1687022098" sldId="769"/>
            <ac:picMk id="3" creationId="{386B32C5-29EB-7C4D-B66C-F19E24E636D7}"/>
          </ac:picMkLst>
        </pc:picChg>
      </pc:sldChg>
      <pc:sldChg chg="add">
        <pc:chgData name="Leo Speidel" userId="f40f9f0d-8a79-4c7d-a35f-6351bbb8c999" providerId="ADAL" clId="{6C95AE30-C134-A44D-97DA-66406F6DDC55}" dt="2021-03-06T16:45:01.425" v="339"/>
        <pc:sldMkLst>
          <pc:docMk/>
          <pc:sldMk cId="2525625489" sldId="770"/>
        </pc:sldMkLst>
      </pc:sldChg>
      <pc:sldChg chg="add">
        <pc:chgData name="Leo Speidel" userId="f40f9f0d-8a79-4c7d-a35f-6351bbb8c999" providerId="ADAL" clId="{6C95AE30-C134-A44D-97DA-66406F6DDC55}" dt="2021-03-06T16:45:01.425" v="339"/>
        <pc:sldMkLst>
          <pc:docMk/>
          <pc:sldMk cId="4020942812" sldId="771"/>
        </pc:sldMkLst>
      </pc:sldChg>
      <pc:sldChg chg="add del">
        <pc:chgData name="Leo Speidel" userId="f40f9f0d-8a79-4c7d-a35f-6351bbb8c999" providerId="ADAL" clId="{6C95AE30-C134-A44D-97DA-66406F6DDC55}" dt="2021-03-13T13:55:04.378" v="8247" actId="2696"/>
        <pc:sldMkLst>
          <pc:docMk/>
          <pc:sldMk cId="305649771" sldId="789"/>
        </pc:sldMkLst>
      </pc:sldChg>
      <pc:sldChg chg="addSp delSp modSp add del mod ord modAnim">
        <pc:chgData name="Leo Speidel" userId="f40f9f0d-8a79-4c7d-a35f-6351bbb8c999" providerId="ADAL" clId="{6C95AE30-C134-A44D-97DA-66406F6DDC55}" dt="2021-03-13T10:41:54.746" v="8246"/>
        <pc:sldMkLst>
          <pc:docMk/>
          <pc:sldMk cId="3267849862" sldId="790"/>
        </pc:sldMkLst>
        <pc:spChg chg="mod">
          <ac:chgData name="Leo Speidel" userId="f40f9f0d-8a79-4c7d-a35f-6351bbb8c999" providerId="ADAL" clId="{6C95AE30-C134-A44D-97DA-66406F6DDC55}" dt="2021-03-07T09:29:58.639" v="1314" actId="27636"/>
          <ac:spMkLst>
            <pc:docMk/>
            <pc:sldMk cId="3267849862" sldId="790"/>
            <ac:spMk id="2" creationId="{A2382FAE-004A-C848-8D32-F28BF892BCC0}"/>
          </ac:spMkLst>
        </pc:spChg>
        <pc:spChg chg="del">
          <ac:chgData name="Leo Speidel" userId="f40f9f0d-8a79-4c7d-a35f-6351bbb8c999" providerId="ADAL" clId="{6C95AE30-C134-A44D-97DA-66406F6DDC55}" dt="2021-03-07T09:31:51.331" v="1379" actId="478"/>
          <ac:spMkLst>
            <pc:docMk/>
            <pc:sldMk cId="3267849862" sldId="790"/>
            <ac:spMk id="3" creationId="{DF7FED80-4CAB-0B40-9F2D-B90C9E1E68CD}"/>
          </ac:spMkLst>
        </pc:spChg>
        <pc:spChg chg="add mod">
          <ac:chgData name="Leo Speidel" userId="f40f9f0d-8a79-4c7d-a35f-6351bbb8c999" providerId="ADAL" clId="{6C95AE30-C134-A44D-97DA-66406F6DDC55}" dt="2021-03-07T09:31:43.255" v="1378" actId="1035"/>
          <ac:spMkLst>
            <pc:docMk/>
            <pc:sldMk cId="3267849862" sldId="790"/>
            <ac:spMk id="11" creationId="{9A15919B-FB19-0749-9D16-52CABBF1A152}"/>
          </ac:spMkLst>
        </pc:spChg>
        <pc:cxnChg chg="add mod">
          <ac:chgData name="Leo Speidel" userId="f40f9f0d-8a79-4c7d-a35f-6351bbb8c999" providerId="ADAL" clId="{6C95AE30-C134-A44D-97DA-66406F6DDC55}" dt="2021-03-07T09:31:31.226" v="1365" actId="1035"/>
          <ac:cxnSpMkLst>
            <pc:docMk/>
            <pc:sldMk cId="3267849862" sldId="790"/>
            <ac:cxnSpMk id="10" creationId="{26C4DC4B-DD99-A247-BD25-D73BEE73D393}"/>
          </ac:cxnSpMkLst>
        </pc:cxnChg>
      </pc:sldChg>
      <pc:sldChg chg="delSp modSp mod ord delAnim modShow">
        <pc:chgData name="Leo Speidel" userId="f40f9f0d-8a79-4c7d-a35f-6351bbb8c999" providerId="ADAL" clId="{6C95AE30-C134-A44D-97DA-66406F6DDC55}" dt="2021-03-13T10:41:01.101" v="8229" actId="20577"/>
        <pc:sldMkLst>
          <pc:docMk/>
          <pc:sldMk cId="912861009" sldId="791"/>
        </pc:sldMkLst>
        <pc:spChg chg="mod">
          <ac:chgData name="Leo Speidel" userId="f40f9f0d-8a79-4c7d-a35f-6351bbb8c999" providerId="ADAL" clId="{6C95AE30-C134-A44D-97DA-66406F6DDC55}" dt="2021-03-13T10:41:01.101" v="8229" actId="20577"/>
          <ac:spMkLst>
            <pc:docMk/>
            <pc:sldMk cId="912861009" sldId="791"/>
            <ac:spMk id="2" creationId="{6314E086-2C44-5148-BB58-F8E1A3499F53}"/>
          </ac:spMkLst>
        </pc:spChg>
        <pc:spChg chg="del">
          <ac:chgData name="Leo Speidel" userId="f40f9f0d-8a79-4c7d-a35f-6351bbb8c999" providerId="ADAL" clId="{6C95AE30-C134-A44D-97DA-66406F6DDC55}" dt="2021-03-06T16:34:11.024" v="193" actId="478"/>
          <ac:spMkLst>
            <pc:docMk/>
            <pc:sldMk cId="912861009" sldId="791"/>
            <ac:spMk id="5" creationId="{A7AAB56A-0935-504C-B640-AB4124897126}"/>
          </ac:spMkLst>
        </pc:spChg>
        <pc:spChg chg="mod">
          <ac:chgData name="Leo Speidel" userId="f40f9f0d-8a79-4c7d-a35f-6351bbb8c999" providerId="ADAL" clId="{6C95AE30-C134-A44D-97DA-66406F6DDC55}" dt="2021-03-12T20:53:32.480" v="6981" actId="1076"/>
          <ac:spMkLst>
            <pc:docMk/>
            <pc:sldMk cId="912861009" sldId="791"/>
            <ac:spMk id="12" creationId="{2B5F308E-6F43-FD49-8632-572F75B8E0D1}"/>
          </ac:spMkLst>
        </pc:spChg>
        <pc:spChg chg="del">
          <ac:chgData name="Leo Speidel" userId="f40f9f0d-8a79-4c7d-a35f-6351bbb8c999" providerId="ADAL" clId="{6C95AE30-C134-A44D-97DA-66406F6DDC55}" dt="2021-03-06T16:34:06.544" v="192" actId="478"/>
          <ac:spMkLst>
            <pc:docMk/>
            <pc:sldMk cId="912861009" sldId="791"/>
            <ac:spMk id="13" creationId="{5559BA6F-5F9C-EE4D-A228-EA95BD0465FD}"/>
          </ac:spMkLst>
        </pc:spChg>
        <pc:picChg chg="mod">
          <ac:chgData name="Leo Speidel" userId="f40f9f0d-8a79-4c7d-a35f-6351bbb8c999" providerId="ADAL" clId="{6C95AE30-C134-A44D-97DA-66406F6DDC55}" dt="2021-03-12T20:53:36.305" v="6982" actId="14100"/>
          <ac:picMkLst>
            <pc:docMk/>
            <pc:sldMk cId="912861009" sldId="791"/>
            <ac:picMk id="11" creationId="{F82BD140-8BB7-6C44-AFB4-5BFB48518165}"/>
          </ac:picMkLst>
        </pc:picChg>
      </pc:sldChg>
      <pc:sldChg chg="add del">
        <pc:chgData name="Leo Speidel" userId="f40f9f0d-8a79-4c7d-a35f-6351bbb8c999" providerId="ADAL" clId="{6C95AE30-C134-A44D-97DA-66406F6DDC55}" dt="2021-03-06T16:44:31.147" v="338" actId="2696"/>
        <pc:sldMkLst>
          <pc:docMk/>
          <pc:sldMk cId="3029408590" sldId="792"/>
        </pc:sldMkLst>
      </pc:sldChg>
      <pc:sldChg chg="del">
        <pc:chgData name="Leo Speidel" userId="f40f9f0d-8a79-4c7d-a35f-6351bbb8c999" providerId="ADAL" clId="{6C95AE30-C134-A44D-97DA-66406F6DDC55}" dt="2021-03-13T13:55:04.378" v="8247" actId="2696"/>
        <pc:sldMkLst>
          <pc:docMk/>
          <pc:sldMk cId="2492854733" sldId="793"/>
        </pc:sldMkLst>
      </pc:sldChg>
      <pc:sldChg chg="delSp modSp mod">
        <pc:chgData name="Leo Speidel" userId="f40f9f0d-8a79-4c7d-a35f-6351bbb8c999" providerId="ADAL" clId="{6C95AE30-C134-A44D-97DA-66406F6DDC55}" dt="2021-03-06T16:36:27.600" v="296" actId="478"/>
        <pc:sldMkLst>
          <pc:docMk/>
          <pc:sldMk cId="532262606" sldId="794"/>
        </pc:sldMkLst>
        <pc:spChg chg="mod">
          <ac:chgData name="Leo Speidel" userId="f40f9f0d-8a79-4c7d-a35f-6351bbb8c999" providerId="ADAL" clId="{6C95AE30-C134-A44D-97DA-66406F6DDC55}" dt="2021-03-06T16:36:23.151" v="293" actId="20577"/>
          <ac:spMkLst>
            <pc:docMk/>
            <pc:sldMk cId="532262606" sldId="794"/>
            <ac:spMk id="2" creationId="{BEAD43CC-6C09-6841-B62B-6B4AA1C4AD4E}"/>
          </ac:spMkLst>
        </pc:spChg>
        <pc:spChg chg="del mod">
          <ac:chgData name="Leo Speidel" userId="f40f9f0d-8a79-4c7d-a35f-6351bbb8c999" providerId="ADAL" clId="{6C95AE30-C134-A44D-97DA-66406F6DDC55}" dt="2021-03-06T16:36:25.857" v="295" actId="478"/>
          <ac:spMkLst>
            <pc:docMk/>
            <pc:sldMk cId="532262606" sldId="794"/>
            <ac:spMk id="3" creationId="{FD2B5F1A-AA48-1A40-AF2F-7C3FF252993B}"/>
          </ac:spMkLst>
        </pc:spChg>
        <pc:spChg chg="del">
          <ac:chgData name="Leo Speidel" userId="f40f9f0d-8a79-4c7d-a35f-6351bbb8c999" providerId="ADAL" clId="{6C95AE30-C134-A44D-97DA-66406F6DDC55}" dt="2021-03-06T16:36:27.600" v="296" actId="478"/>
          <ac:spMkLst>
            <pc:docMk/>
            <pc:sldMk cId="532262606" sldId="794"/>
            <ac:spMk id="9" creationId="{4D9C709B-D21F-0048-B036-DE143C154F9C}"/>
          </ac:spMkLst>
        </pc:spChg>
      </pc:sldChg>
      <pc:sldChg chg="add">
        <pc:chgData name="Leo Speidel" userId="f40f9f0d-8a79-4c7d-a35f-6351bbb8c999" providerId="ADAL" clId="{6C95AE30-C134-A44D-97DA-66406F6DDC55}" dt="2021-03-10T18:45:31.489" v="3782"/>
        <pc:sldMkLst>
          <pc:docMk/>
          <pc:sldMk cId="1703818748" sldId="797"/>
        </pc:sldMkLst>
      </pc:sldChg>
      <pc:sldChg chg="del">
        <pc:chgData name="Leo Speidel" userId="f40f9f0d-8a79-4c7d-a35f-6351bbb8c999" providerId="ADAL" clId="{6C95AE30-C134-A44D-97DA-66406F6DDC55}" dt="2021-03-10T18:45:23.067" v="3780" actId="2696"/>
        <pc:sldMkLst>
          <pc:docMk/>
          <pc:sldMk cId="2302462367" sldId="797"/>
        </pc:sldMkLst>
      </pc:sldChg>
      <pc:sldChg chg="add del">
        <pc:chgData name="Leo Speidel" userId="f40f9f0d-8a79-4c7d-a35f-6351bbb8c999" providerId="ADAL" clId="{6C95AE30-C134-A44D-97DA-66406F6DDC55}" dt="2021-03-13T13:55:04.378" v="8247" actId="2696"/>
        <pc:sldMkLst>
          <pc:docMk/>
          <pc:sldMk cId="688624220" sldId="800"/>
        </pc:sldMkLst>
      </pc:sldChg>
      <pc:sldChg chg="addSp delSp modSp add del mod modShow">
        <pc:chgData name="Leo Speidel" userId="f40f9f0d-8a79-4c7d-a35f-6351bbb8c999" providerId="ADAL" clId="{6C95AE30-C134-A44D-97DA-66406F6DDC55}" dt="2021-03-13T13:55:10.668" v="8249" actId="2696"/>
        <pc:sldMkLst>
          <pc:docMk/>
          <pc:sldMk cId="1030506040" sldId="801"/>
        </pc:sldMkLst>
        <pc:spChg chg="mod">
          <ac:chgData name="Leo Speidel" userId="f40f9f0d-8a79-4c7d-a35f-6351bbb8c999" providerId="ADAL" clId="{6C95AE30-C134-A44D-97DA-66406F6DDC55}" dt="2021-03-10T18:43:02.615" v="3755" actId="1076"/>
          <ac:spMkLst>
            <pc:docMk/>
            <pc:sldMk cId="1030506040" sldId="801"/>
            <ac:spMk id="2" creationId="{F70BB6EA-B264-4B42-9978-73BB3C57C998}"/>
          </ac:spMkLst>
        </pc:spChg>
        <pc:spChg chg="add del mod">
          <ac:chgData name="Leo Speidel" userId="f40f9f0d-8a79-4c7d-a35f-6351bbb8c999" providerId="ADAL" clId="{6C95AE30-C134-A44D-97DA-66406F6DDC55}" dt="2021-03-10T18:41:52.340" v="3643" actId="478"/>
          <ac:spMkLst>
            <pc:docMk/>
            <pc:sldMk cId="1030506040" sldId="801"/>
            <ac:spMk id="5" creationId="{F36FC350-08EC-DE45-9EFB-B87F765838C9}"/>
          </ac:spMkLst>
        </pc:spChg>
        <pc:spChg chg="add mod">
          <ac:chgData name="Leo Speidel" userId="f40f9f0d-8a79-4c7d-a35f-6351bbb8c999" providerId="ADAL" clId="{6C95AE30-C134-A44D-97DA-66406F6DDC55}" dt="2021-03-10T21:01:45.532" v="4297" actId="20577"/>
          <ac:spMkLst>
            <pc:docMk/>
            <pc:sldMk cId="1030506040" sldId="801"/>
            <ac:spMk id="6" creationId="{A6F56D2E-6517-3841-A6AB-FDBFEFD705C9}"/>
          </ac:spMkLst>
        </pc:spChg>
        <pc:picChg chg="mod">
          <ac:chgData name="Leo Speidel" userId="f40f9f0d-8a79-4c7d-a35f-6351bbb8c999" providerId="ADAL" clId="{6C95AE30-C134-A44D-97DA-66406F6DDC55}" dt="2021-03-10T18:43:06.354" v="3756" actId="14100"/>
          <ac:picMkLst>
            <pc:docMk/>
            <pc:sldMk cId="1030506040" sldId="801"/>
            <ac:picMk id="3" creationId="{7DDA1EDA-E164-D243-95E0-13ED21E8E7BA}"/>
          </ac:picMkLst>
        </pc:picChg>
      </pc:sldChg>
      <pc:sldChg chg="del">
        <pc:chgData name="Leo Speidel" userId="f40f9f0d-8a79-4c7d-a35f-6351bbb8c999" providerId="ADAL" clId="{6C95AE30-C134-A44D-97DA-66406F6DDC55}" dt="2021-03-10T18:41:36.090" v="3623" actId="2696"/>
        <pc:sldMkLst>
          <pc:docMk/>
          <pc:sldMk cId="3817542933" sldId="801"/>
        </pc:sldMkLst>
      </pc:sldChg>
      <pc:sldChg chg="del">
        <pc:chgData name="Leo Speidel" userId="f40f9f0d-8a79-4c7d-a35f-6351bbb8c999" providerId="ADAL" clId="{6C95AE30-C134-A44D-97DA-66406F6DDC55}" dt="2021-03-06T16:40:12.666" v="320" actId="2696"/>
        <pc:sldMkLst>
          <pc:docMk/>
          <pc:sldMk cId="2320605546" sldId="802"/>
        </pc:sldMkLst>
      </pc:sldChg>
      <pc:sldChg chg="del">
        <pc:chgData name="Leo Speidel" userId="f40f9f0d-8a79-4c7d-a35f-6351bbb8c999" providerId="ADAL" clId="{6C95AE30-C134-A44D-97DA-66406F6DDC55}" dt="2021-03-13T13:55:04.378" v="8247" actId="2696"/>
        <pc:sldMkLst>
          <pc:docMk/>
          <pc:sldMk cId="4049448995" sldId="803"/>
        </pc:sldMkLst>
      </pc:sldChg>
      <pc:sldChg chg="del">
        <pc:chgData name="Leo Speidel" userId="f40f9f0d-8a79-4c7d-a35f-6351bbb8c999" providerId="ADAL" clId="{6C95AE30-C134-A44D-97DA-66406F6DDC55}" dt="2021-03-10T21:00:54.797" v="4286" actId="2696"/>
        <pc:sldMkLst>
          <pc:docMk/>
          <pc:sldMk cId="1530956329" sldId="804"/>
        </pc:sldMkLst>
      </pc:sldChg>
      <pc:sldChg chg="add">
        <pc:chgData name="Leo Speidel" userId="f40f9f0d-8a79-4c7d-a35f-6351bbb8c999" providerId="ADAL" clId="{6C95AE30-C134-A44D-97DA-66406F6DDC55}" dt="2021-03-10T21:01:01.738" v="4288"/>
        <pc:sldMkLst>
          <pc:docMk/>
          <pc:sldMk cId="3085283939" sldId="804"/>
        </pc:sldMkLst>
      </pc:sldChg>
      <pc:sldChg chg="del">
        <pc:chgData name="Leo Speidel" userId="f40f9f0d-8a79-4c7d-a35f-6351bbb8c999" providerId="ADAL" clId="{6C95AE30-C134-A44D-97DA-66406F6DDC55}" dt="2021-03-13T13:55:04.378" v="8247" actId="2696"/>
        <pc:sldMkLst>
          <pc:docMk/>
          <pc:sldMk cId="3819312859" sldId="806"/>
        </pc:sldMkLst>
      </pc:sldChg>
      <pc:sldChg chg="add">
        <pc:chgData name="Leo Speidel" userId="f40f9f0d-8a79-4c7d-a35f-6351bbb8c999" providerId="ADAL" clId="{6C95AE30-C134-A44D-97DA-66406F6DDC55}" dt="2021-03-10T18:45:31.489" v="3782"/>
        <pc:sldMkLst>
          <pc:docMk/>
          <pc:sldMk cId="1706457230" sldId="807"/>
        </pc:sldMkLst>
      </pc:sldChg>
      <pc:sldChg chg="del">
        <pc:chgData name="Leo Speidel" userId="f40f9f0d-8a79-4c7d-a35f-6351bbb8c999" providerId="ADAL" clId="{6C95AE30-C134-A44D-97DA-66406F6DDC55}" dt="2021-03-10T18:45:23.067" v="3780" actId="2696"/>
        <pc:sldMkLst>
          <pc:docMk/>
          <pc:sldMk cId="3697120570" sldId="807"/>
        </pc:sldMkLst>
      </pc:sldChg>
      <pc:sldChg chg="add">
        <pc:chgData name="Leo Speidel" userId="f40f9f0d-8a79-4c7d-a35f-6351bbb8c999" providerId="ADAL" clId="{6C95AE30-C134-A44D-97DA-66406F6DDC55}" dt="2021-03-10T18:45:31.489" v="3782"/>
        <pc:sldMkLst>
          <pc:docMk/>
          <pc:sldMk cId="1354437752" sldId="808"/>
        </pc:sldMkLst>
      </pc:sldChg>
      <pc:sldChg chg="del">
        <pc:chgData name="Leo Speidel" userId="f40f9f0d-8a79-4c7d-a35f-6351bbb8c999" providerId="ADAL" clId="{6C95AE30-C134-A44D-97DA-66406F6DDC55}" dt="2021-03-10T18:45:23.067" v="3780" actId="2696"/>
        <pc:sldMkLst>
          <pc:docMk/>
          <pc:sldMk cId="4194348948" sldId="808"/>
        </pc:sldMkLst>
      </pc:sldChg>
      <pc:sldChg chg="del">
        <pc:chgData name="Leo Speidel" userId="f40f9f0d-8a79-4c7d-a35f-6351bbb8c999" providerId="ADAL" clId="{6C95AE30-C134-A44D-97DA-66406F6DDC55}" dt="2021-03-13T13:55:04.378" v="8247" actId="2696"/>
        <pc:sldMkLst>
          <pc:docMk/>
          <pc:sldMk cId="2086539218" sldId="809"/>
        </pc:sldMkLst>
      </pc:sldChg>
      <pc:sldChg chg="del ord">
        <pc:chgData name="Leo Speidel" userId="f40f9f0d-8a79-4c7d-a35f-6351bbb8c999" providerId="ADAL" clId="{6C95AE30-C134-A44D-97DA-66406F6DDC55}" dt="2021-03-06T16:38:20.562" v="304" actId="2696"/>
        <pc:sldMkLst>
          <pc:docMk/>
          <pc:sldMk cId="2763258857" sldId="811"/>
        </pc:sldMkLst>
      </pc:sldChg>
      <pc:sldChg chg="del">
        <pc:chgData name="Leo Speidel" userId="f40f9f0d-8a79-4c7d-a35f-6351bbb8c999" providerId="ADAL" clId="{6C95AE30-C134-A44D-97DA-66406F6DDC55}" dt="2021-03-06T16:40:12.666" v="320" actId="2696"/>
        <pc:sldMkLst>
          <pc:docMk/>
          <pc:sldMk cId="855112645" sldId="812"/>
        </pc:sldMkLst>
      </pc:sldChg>
      <pc:sldChg chg="addSp delSp del mod addAnim delAnim">
        <pc:chgData name="Leo Speidel" userId="f40f9f0d-8a79-4c7d-a35f-6351bbb8c999" providerId="ADAL" clId="{6C95AE30-C134-A44D-97DA-66406F6DDC55}" dt="2021-03-10T18:48:39.081" v="3830" actId="2696"/>
        <pc:sldMkLst>
          <pc:docMk/>
          <pc:sldMk cId="3024969978" sldId="813"/>
        </pc:sldMkLst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2" creationId="{C99AAC27-FB20-EA43-BA1C-75F88462C8AC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8" creationId="{B49DD3EA-18C0-C245-A135-71C1B4D009DD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14" creationId="{CCA29E80-3854-EA40-8BCF-8C7D9E1C2273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16" creationId="{B4CA89AE-ADC0-1D47-B9E1-32D37FCCE1A4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18" creationId="{B0DC3955-423E-1440-A681-8290E6E88D1D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19" creationId="{076D1E6B-A23C-CA49-A683-D08EBBEE9FFB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20" creationId="{48B67F2B-E267-3F44-83F5-F81B6E5F1B7B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21" creationId="{101B63DF-4FFA-644E-A5A6-41BEB366F85A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22" creationId="{A310A65D-BC08-014B-8AB1-88981494F433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23" creationId="{88E16F16-5ADA-B64D-AE2B-DA242604A8C5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24" creationId="{3ADC4C0A-973F-1D49-80E4-CA4D83EF5C97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25" creationId="{37CBEF27-37E3-0A45-A23A-BB9160102315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42" creationId="{F6574ED3-421F-6840-B278-71D1495D326F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43" creationId="{A99A4B1B-03D0-0648-A146-31167194D6D9}"/>
          </ac:spMkLst>
        </pc:spChg>
        <pc:spChg chg="add del">
          <ac:chgData name="Leo Speidel" userId="f40f9f0d-8a79-4c7d-a35f-6351bbb8c999" providerId="ADAL" clId="{6C95AE30-C134-A44D-97DA-66406F6DDC55}" dt="2021-03-10T18:43:35.943" v="3761" actId="21"/>
          <ac:spMkLst>
            <pc:docMk/>
            <pc:sldMk cId="3024969978" sldId="813"/>
            <ac:spMk id="44" creationId="{5EA7EE90-E6DD-0B44-A719-A2BFCECA479E}"/>
          </ac:spMkLst>
        </pc:spChg>
        <pc:picChg chg="add del">
          <ac:chgData name="Leo Speidel" userId="f40f9f0d-8a79-4c7d-a35f-6351bbb8c999" providerId="ADAL" clId="{6C95AE30-C134-A44D-97DA-66406F6DDC55}" dt="2021-03-10T18:43:35.943" v="3761" actId="21"/>
          <ac:picMkLst>
            <pc:docMk/>
            <pc:sldMk cId="3024969978" sldId="813"/>
            <ac:picMk id="7" creationId="{7F6C5110-995A-124C-AA38-BF709DC3005F}"/>
          </ac:picMkLst>
        </pc:picChg>
        <pc:picChg chg="del">
          <ac:chgData name="Leo Speidel" userId="f40f9f0d-8a79-4c7d-a35f-6351bbb8c999" providerId="ADAL" clId="{6C95AE30-C134-A44D-97DA-66406F6DDC55}" dt="2021-03-10T18:43:35.943" v="3761" actId="21"/>
          <ac:picMkLst>
            <pc:docMk/>
            <pc:sldMk cId="3024969978" sldId="813"/>
            <ac:picMk id="11" creationId="{3189B07A-018C-404D-BAC3-A80F7FFB1211}"/>
          </ac:picMkLst>
        </pc:picChg>
      </pc:sldChg>
      <pc:sldChg chg="del">
        <pc:chgData name="Leo Speidel" userId="f40f9f0d-8a79-4c7d-a35f-6351bbb8c999" providerId="ADAL" clId="{6C95AE30-C134-A44D-97DA-66406F6DDC55}" dt="2021-03-13T13:55:04.378" v="8247" actId="2696"/>
        <pc:sldMkLst>
          <pc:docMk/>
          <pc:sldMk cId="457178099" sldId="814"/>
        </pc:sldMkLst>
      </pc:sldChg>
      <pc:sldChg chg="add del ord">
        <pc:chgData name="Leo Speidel" userId="f40f9f0d-8a79-4c7d-a35f-6351bbb8c999" providerId="ADAL" clId="{6C95AE30-C134-A44D-97DA-66406F6DDC55}" dt="2021-03-06T16:40:06.040" v="319" actId="2696"/>
        <pc:sldMkLst>
          <pc:docMk/>
          <pc:sldMk cId="77264310" sldId="815"/>
        </pc:sldMkLst>
      </pc:sldChg>
      <pc:sldChg chg="modSp del mod">
        <pc:chgData name="Leo Speidel" userId="f40f9f0d-8a79-4c7d-a35f-6351bbb8c999" providerId="ADAL" clId="{6C95AE30-C134-A44D-97DA-66406F6DDC55}" dt="2021-03-10T18:48:49.720" v="3831" actId="2696"/>
        <pc:sldMkLst>
          <pc:docMk/>
          <pc:sldMk cId="3087523158" sldId="816"/>
        </pc:sldMkLst>
        <pc:spChg chg="mod">
          <ac:chgData name="Leo Speidel" userId="f40f9f0d-8a79-4c7d-a35f-6351bbb8c999" providerId="ADAL" clId="{6C95AE30-C134-A44D-97DA-66406F6DDC55}" dt="2021-03-06T16:46:23.724" v="344" actId="1076"/>
          <ac:spMkLst>
            <pc:docMk/>
            <pc:sldMk cId="3087523158" sldId="816"/>
            <ac:spMk id="3" creationId="{ACB1D06E-36B6-5344-9E17-8E86A8E52015}"/>
          </ac:spMkLst>
        </pc:spChg>
      </pc:sldChg>
      <pc:sldChg chg="del">
        <pc:chgData name="Leo Speidel" userId="f40f9f0d-8a79-4c7d-a35f-6351bbb8c999" providerId="ADAL" clId="{6C95AE30-C134-A44D-97DA-66406F6DDC55}" dt="2021-03-13T13:55:04.378" v="8247" actId="2696"/>
        <pc:sldMkLst>
          <pc:docMk/>
          <pc:sldMk cId="3557978667" sldId="817"/>
        </pc:sldMkLst>
      </pc:sldChg>
      <pc:sldChg chg="del">
        <pc:chgData name="Leo Speidel" userId="f40f9f0d-8a79-4c7d-a35f-6351bbb8c999" providerId="ADAL" clId="{6C95AE30-C134-A44D-97DA-66406F6DDC55}" dt="2021-03-06T16:41:35.106" v="324" actId="2696"/>
        <pc:sldMkLst>
          <pc:docMk/>
          <pc:sldMk cId="2603774338" sldId="818"/>
        </pc:sldMkLst>
      </pc:sldChg>
      <pc:sldChg chg="addSp delSp add del mod ord addAnim delAnim modShow">
        <pc:chgData name="Leo Speidel" userId="f40f9f0d-8a79-4c7d-a35f-6351bbb8c999" providerId="ADAL" clId="{6C95AE30-C134-A44D-97DA-66406F6DDC55}" dt="2021-03-10T18:20:34.470" v="2822" actId="20578"/>
        <pc:sldMkLst>
          <pc:docMk/>
          <pc:sldMk cId="3658819579" sldId="819"/>
        </pc:sldMkLst>
        <pc:spChg chg="add del">
          <ac:chgData name="Leo Speidel" userId="f40f9f0d-8a79-4c7d-a35f-6351bbb8c999" providerId="ADAL" clId="{6C95AE30-C134-A44D-97DA-66406F6DDC55}" dt="2021-03-10T18:20:27.713" v="2821" actId="21"/>
          <ac:spMkLst>
            <pc:docMk/>
            <pc:sldMk cId="3658819579" sldId="819"/>
            <ac:spMk id="26" creationId="{325C28E5-A308-DB48-B213-57BE24A624AC}"/>
          </ac:spMkLst>
        </pc:spChg>
        <pc:spChg chg="add del">
          <ac:chgData name="Leo Speidel" userId="f40f9f0d-8a79-4c7d-a35f-6351bbb8c999" providerId="ADAL" clId="{6C95AE30-C134-A44D-97DA-66406F6DDC55}" dt="2021-03-10T18:20:27.713" v="2821" actId="21"/>
          <ac:spMkLst>
            <pc:docMk/>
            <pc:sldMk cId="3658819579" sldId="819"/>
            <ac:spMk id="31" creationId="{14612F47-9834-C14C-81BD-04D75B61CDFC}"/>
          </ac:spMkLst>
        </pc:spChg>
        <pc:spChg chg="add del">
          <ac:chgData name="Leo Speidel" userId="f40f9f0d-8a79-4c7d-a35f-6351bbb8c999" providerId="ADAL" clId="{6C95AE30-C134-A44D-97DA-66406F6DDC55}" dt="2021-03-10T18:20:27.713" v="2821" actId="21"/>
          <ac:spMkLst>
            <pc:docMk/>
            <pc:sldMk cId="3658819579" sldId="819"/>
            <ac:spMk id="32" creationId="{2327A491-419F-354F-A252-F87C0A7FDC13}"/>
          </ac:spMkLst>
        </pc:spChg>
        <pc:spChg chg="add del">
          <ac:chgData name="Leo Speidel" userId="f40f9f0d-8a79-4c7d-a35f-6351bbb8c999" providerId="ADAL" clId="{6C95AE30-C134-A44D-97DA-66406F6DDC55}" dt="2021-03-10T18:20:27.713" v="2821" actId="21"/>
          <ac:spMkLst>
            <pc:docMk/>
            <pc:sldMk cId="3658819579" sldId="819"/>
            <ac:spMk id="33" creationId="{A116DFFF-5391-E148-B34C-36F0BBFD4A74}"/>
          </ac:spMkLst>
        </pc:spChg>
        <pc:spChg chg="add del">
          <ac:chgData name="Leo Speidel" userId="f40f9f0d-8a79-4c7d-a35f-6351bbb8c999" providerId="ADAL" clId="{6C95AE30-C134-A44D-97DA-66406F6DDC55}" dt="2021-03-10T18:20:27.713" v="2821" actId="21"/>
          <ac:spMkLst>
            <pc:docMk/>
            <pc:sldMk cId="3658819579" sldId="819"/>
            <ac:spMk id="34" creationId="{5257B0ED-EACC-3345-B87D-59DB79570DA7}"/>
          </ac:spMkLst>
        </pc:spChg>
        <pc:picChg chg="add del">
          <ac:chgData name="Leo Speidel" userId="f40f9f0d-8a79-4c7d-a35f-6351bbb8c999" providerId="ADAL" clId="{6C95AE30-C134-A44D-97DA-66406F6DDC55}" dt="2021-03-10T18:20:27.713" v="2821" actId="21"/>
          <ac:picMkLst>
            <pc:docMk/>
            <pc:sldMk cId="3658819579" sldId="819"/>
            <ac:picMk id="30" creationId="{56FEF358-29A1-CD4B-A209-4DD3BBF3AA7E}"/>
          </ac:picMkLst>
        </pc:picChg>
      </pc:sldChg>
      <pc:sldChg chg="del">
        <pc:chgData name="Leo Speidel" userId="f40f9f0d-8a79-4c7d-a35f-6351bbb8c999" providerId="ADAL" clId="{6C95AE30-C134-A44D-97DA-66406F6DDC55}" dt="2021-03-13T13:55:04.378" v="8247" actId="2696"/>
        <pc:sldMkLst>
          <pc:docMk/>
          <pc:sldMk cId="1494848098" sldId="821"/>
        </pc:sldMkLst>
      </pc:sldChg>
      <pc:sldChg chg="del">
        <pc:chgData name="Leo Speidel" userId="f40f9f0d-8a79-4c7d-a35f-6351bbb8c999" providerId="ADAL" clId="{6C95AE30-C134-A44D-97DA-66406F6DDC55}" dt="2021-03-06T16:40:12.666" v="320" actId="2696"/>
        <pc:sldMkLst>
          <pc:docMk/>
          <pc:sldMk cId="1839337739" sldId="822"/>
        </pc:sldMkLst>
      </pc:sldChg>
      <pc:sldChg chg="del">
        <pc:chgData name="Leo Speidel" userId="f40f9f0d-8a79-4c7d-a35f-6351bbb8c999" providerId="ADAL" clId="{6C95AE30-C134-A44D-97DA-66406F6DDC55}" dt="2021-03-13T13:55:04.378" v="8247" actId="2696"/>
        <pc:sldMkLst>
          <pc:docMk/>
          <pc:sldMk cId="2839872623" sldId="823"/>
        </pc:sldMkLst>
      </pc:sldChg>
      <pc:sldChg chg="del">
        <pc:chgData name="Leo Speidel" userId="f40f9f0d-8a79-4c7d-a35f-6351bbb8c999" providerId="ADAL" clId="{6C95AE30-C134-A44D-97DA-66406F6DDC55}" dt="2021-03-13T13:55:04.378" v="8247" actId="2696"/>
        <pc:sldMkLst>
          <pc:docMk/>
          <pc:sldMk cId="3921076262" sldId="824"/>
        </pc:sldMkLst>
      </pc:sldChg>
      <pc:sldChg chg="del">
        <pc:chgData name="Leo Speidel" userId="f40f9f0d-8a79-4c7d-a35f-6351bbb8c999" providerId="ADAL" clId="{6C95AE30-C134-A44D-97DA-66406F6DDC55}" dt="2021-03-13T13:55:04.378" v="8247" actId="2696"/>
        <pc:sldMkLst>
          <pc:docMk/>
          <pc:sldMk cId="2350493591" sldId="826"/>
        </pc:sldMkLst>
      </pc:sldChg>
      <pc:sldChg chg="del">
        <pc:chgData name="Leo Speidel" userId="f40f9f0d-8a79-4c7d-a35f-6351bbb8c999" providerId="ADAL" clId="{6C95AE30-C134-A44D-97DA-66406F6DDC55}" dt="2021-03-06T16:40:12.666" v="320" actId="2696"/>
        <pc:sldMkLst>
          <pc:docMk/>
          <pc:sldMk cId="3836030942" sldId="827"/>
        </pc:sldMkLst>
      </pc:sldChg>
      <pc:sldChg chg="modSp new del mod">
        <pc:chgData name="Leo Speidel" userId="f40f9f0d-8a79-4c7d-a35f-6351bbb8c999" providerId="ADAL" clId="{6C95AE30-C134-A44D-97DA-66406F6DDC55}" dt="2021-03-07T09:18:20.084" v="879" actId="2696"/>
        <pc:sldMkLst>
          <pc:docMk/>
          <pc:sldMk cId="1179097709" sldId="828"/>
        </pc:sldMkLst>
        <pc:spChg chg="mod">
          <ac:chgData name="Leo Speidel" userId="f40f9f0d-8a79-4c7d-a35f-6351bbb8c999" providerId="ADAL" clId="{6C95AE30-C134-A44D-97DA-66406F6DDC55}" dt="2021-03-06T16:33:05.802" v="102" actId="20577"/>
          <ac:spMkLst>
            <pc:docMk/>
            <pc:sldMk cId="1179097709" sldId="828"/>
            <ac:spMk id="2" creationId="{44738FEE-0404-E847-B2B4-90D680BFC87A}"/>
          </ac:spMkLst>
        </pc:spChg>
        <pc:spChg chg="mod">
          <ac:chgData name="Leo Speidel" userId="f40f9f0d-8a79-4c7d-a35f-6351bbb8c999" providerId="ADAL" clId="{6C95AE30-C134-A44D-97DA-66406F6DDC55}" dt="2021-03-06T16:33:47.985" v="190" actId="20577"/>
          <ac:spMkLst>
            <pc:docMk/>
            <pc:sldMk cId="1179097709" sldId="828"/>
            <ac:spMk id="3" creationId="{50A23CE4-E920-B748-B373-19702052F76D}"/>
          </ac:spMkLst>
        </pc:spChg>
      </pc:sldChg>
      <pc:sldChg chg="new del">
        <pc:chgData name="Leo Speidel" userId="f40f9f0d-8a79-4c7d-a35f-6351bbb8c999" providerId="ADAL" clId="{6C95AE30-C134-A44D-97DA-66406F6DDC55}" dt="2021-03-06T16:35:19.613" v="200" actId="2696"/>
        <pc:sldMkLst>
          <pc:docMk/>
          <pc:sldMk cId="2201695588" sldId="829"/>
        </pc:sldMkLst>
      </pc:sldChg>
      <pc:sldChg chg="addSp delSp modSp new del mod modClrScheme chgLayout">
        <pc:chgData name="Leo Speidel" userId="f40f9f0d-8a79-4c7d-a35f-6351bbb8c999" providerId="ADAL" clId="{6C95AE30-C134-A44D-97DA-66406F6DDC55}" dt="2021-03-07T09:47:16.796" v="1686" actId="2696"/>
        <pc:sldMkLst>
          <pc:docMk/>
          <pc:sldMk cId="2551517551" sldId="829"/>
        </pc:sldMkLst>
        <pc:spChg chg="del mod ord">
          <ac:chgData name="Leo Speidel" userId="f40f9f0d-8a79-4c7d-a35f-6351bbb8c999" providerId="ADAL" clId="{6C95AE30-C134-A44D-97DA-66406F6DDC55}" dt="2021-03-06T16:43:33.488" v="332" actId="700"/>
          <ac:spMkLst>
            <pc:docMk/>
            <pc:sldMk cId="2551517551" sldId="829"/>
            <ac:spMk id="2" creationId="{303191FE-43DB-F64A-8FDD-EB0CB61E964F}"/>
          </ac:spMkLst>
        </pc:spChg>
        <pc:spChg chg="del mod ord">
          <ac:chgData name="Leo Speidel" userId="f40f9f0d-8a79-4c7d-a35f-6351bbb8c999" providerId="ADAL" clId="{6C95AE30-C134-A44D-97DA-66406F6DDC55}" dt="2021-03-06T16:43:33.488" v="332" actId="700"/>
          <ac:spMkLst>
            <pc:docMk/>
            <pc:sldMk cId="2551517551" sldId="829"/>
            <ac:spMk id="3" creationId="{4EBC4FF1-8499-3941-9498-F60CC0D84AE9}"/>
          </ac:spMkLst>
        </pc:spChg>
        <pc:spChg chg="add del mod ord">
          <ac:chgData name="Leo Speidel" userId="f40f9f0d-8a79-4c7d-a35f-6351bbb8c999" providerId="ADAL" clId="{6C95AE30-C134-A44D-97DA-66406F6DDC55}" dt="2021-03-06T16:43:39.367" v="333" actId="700"/>
          <ac:spMkLst>
            <pc:docMk/>
            <pc:sldMk cId="2551517551" sldId="829"/>
            <ac:spMk id="4" creationId="{1A35B48F-8AF8-954E-AEB7-7CFD34B0DED2}"/>
          </ac:spMkLst>
        </pc:spChg>
        <pc:spChg chg="add del mod ord">
          <ac:chgData name="Leo Speidel" userId="f40f9f0d-8a79-4c7d-a35f-6351bbb8c999" providerId="ADAL" clId="{6C95AE30-C134-A44D-97DA-66406F6DDC55}" dt="2021-03-06T16:43:39.367" v="333" actId="700"/>
          <ac:spMkLst>
            <pc:docMk/>
            <pc:sldMk cId="2551517551" sldId="829"/>
            <ac:spMk id="5" creationId="{7E37D31C-6DFC-5445-BF23-A9E6F744F3DF}"/>
          </ac:spMkLst>
        </pc:spChg>
        <pc:spChg chg="add mod ord">
          <ac:chgData name="Leo Speidel" userId="f40f9f0d-8a79-4c7d-a35f-6351bbb8c999" providerId="ADAL" clId="{6C95AE30-C134-A44D-97DA-66406F6DDC55}" dt="2021-03-06T16:43:41.010" v="337" actId="20577"/>
          <ac:spMkLst>
            <pc:docMk/>
            <pc:sldMk cId="2551517551" sldId="829"/>
            <ac:spMk id="6" creationId="{511AE678-6438-F541-B93D-D5A5DF59F4CB}"/>
          </ac:spMkLst>
        </pc:spChg>
        <pc:spChg chg="add mod ord">
          <ac:chgData name="Leo Speidel" userId="f40f9f0d-8a79-4c7d-a35f-6351bbb8c999" providerId="ADAL" clId="{6C95AE30-C134-A44D-97DA-66406F6DDC55}" dt="2021-03-06T16:43:39.367" v="333" actId="700"/>
          <ac:spMkLst>
            <pc:docMk/>
            <pc:sldMk cId="2551517551" sldId="829"/>
            <ac:spMk id="7" creationId="{A77FE522-9A92-B94F-8CB8-77E2F73092C0}"/>
          </ac:spMkLst>
        </pc:spChg>
      </pc:sldChg>
      <pc:sldChg chg="addSp delSp modSp add del mod">
        <pc:chgData name="Leo Speidel" userId="f40f9f0d-8a79-4c7d-a35f-6351bbb8c999" providerId="ADAL" clId="{6C95AE30-C134-A44D-97DA-66406F6DDC55}" dt="2021-03-06T16:38:26.266" v="306" actId="2696"/>
        <pc:sldMkLst>
          <pc:docMk/>
          <pc:sldMk cId="3728441950" sldId="830"/>
        </pc:sldMkLst>
        <pc:spChg chg="mod">
          <ac:chgData name="Leo Speidel" userId="f40f9f0d-8a79-4c7d-a35f-6351bbb8c999" providerId="ADAL" clId="{6C95AE30-C134-A44D-97DA-66406F6DDC55}" dt="2021-03-06T16:35:26.050" v="228" actId="20577"/>
          <ac:spMkLst>
            <pc:docMk/>
            <pc:sldMk cId="3728441950" sldId="830"/>
            <ac:spMk id="2" creationId="{BB945BB5-62BA-234B-B3EA-34756A988CAE}"/>
          </ac:spMkLst>
        </pc:spChg>
        <pc:spChg chg="del">
          <ac:chgData name="Leo Speidel" userId="f40f9f0d-8a79-4c7d-a35f-6351bbb8c999" providerId="ADAL" clId="{6C95AE30-C134-A44D-97DA-66406F6DDC55}" dt="2021-03-06T16:35:48.824" v="244" actId="478"/>
          <ac:spMkLst>
            <pc:docMk/>
            <pc:sldMk cId="3728441950" sldId="830"/>
            <ac:spMk id="5" creationId="{EF352EAB-DE1C-1041-A644-920A2DFDEFCC}"/>
          </ac:spMkLst>
        </pc:spChg>
        <pc:spChg chg="add del">
          <ac:chgData name="Leo Speidel" userId="f40f9f0d-8a79-4c7d-a35f-6351bbb8c999" providerId="ADAL" clId="{6C95AE30-C134-A44D-97DA-66406F6DDC55}" dt="2021-03-06T16:35:48.824" v="244" actId="478"/>
          <ac:spMkLst>
            <pc:docMk/>
            <pc:sldMk cId="3728441950" sldId="830"/>
            <ac:spMk id="7" creationId="{DA24AF2D-D1A5-8749-A112-EB342D6D583A}"/>
          </ac:spMkLst>
        </pc:spChg>
        <pc:spChg chg="add mod">
          <ac:chgData name="Leo Speidel" userId="f40f9f0d-8a79-4c7d-a35f-6351bbb8c999" providerId="ADAL" clId="{6C95AE30-C134-A44D-97DA-66406F6DDC55}" dt="2021-03-06T16:35:37.366" v="241" actId="1036"/>
          <ac:spMkLst>
            <pc:docMk/>
            <pc:sldMk cId="3728441950" sldId="830"/>
            <ac:spMk id="10" creationId="{83BFC7E7-9FD6-5A43-9C50-0008BF0EB9AD}"/>
          </ac:spMkLst>
        </pc:spChg>
        <pc:spChg chg="add mod">
          <ac:chgData name="Leo Speidel" userId="f40f9f0d-8a79-4c7d-a35f-6351bbb8c999" providerId="ADAL" clId="{6C95AE30-C134-A44D-97DA-66406F6DDC55}" dt="2021-03-06T16:35:37.366" v="241" actId="1036"/>
          <ac:spMkLst>
            <pc:docMk/>
            <pc:sldMk cId="3728441950" sldId="830"/>
            <ac:spMk id="11" creationId="{69F6A0F9-4135-2041-8991-32186A352332}"/>
          </ac:spMkLst>
        </pc:spChg>
        <pc:spChg chg="add mod">
          <ac:chgData name="Leo Speidel" userId="f40f9f0d-8a79-4c7d-a35f-6351bbb8c999" providerId="ADAL" clId="{6C95AE30-C134-A44D-97DA-66406F6DDC55}" dt="2021-03-06T16:35:37.366" v="241" actId="1036"/>
          <ac:spMkLst>
            <pc:docMk/>
            <pc:sldMk cId="3728441950" sldId="830"/>
            <ac:spMk id="12" creationId="{797B0BAA-4584-A64A-A709-2915EABD4433}"/>
          </ac:spMkLst>
        </pc:spChg>
        <pc:picChg chg="add del">
          <ac:chgData name="Leo Speidel" userId="f40f9f0d-8a79-4c7d-a35f-6351bbb8c999" providerId="ADAL" clId="{6C95AE30-C134-A44D-97DA-66406F6DDC55}" dt="2021-03-06T16:35:41.653" v="243" actId="478"/>
          <ac:picMkLst>
            <pc:docMk/>
            <pc:sldMk cId="3728441950" sldId="830"/>
            <ac:picMk id="8" creationId="{DC5773EC-5EB9-674D-9514-842857DB771F}"/>
          </ac:picMkLst>
        </pc:picChg>
      </pc:sldChg>
      <pc:sldChg chg="addSp delSp modSp new del mod">
        <pc:chgData name="Leo Speidel" userId="f40f9f0d-8a79-4c7d-a35f-6351bbb8c999" providerId="ADAL" clId="{6C95AE30-C134-A44D-97DA-66406F6DDC55}" dt="2021-03-07T09:18:18.154" v="878" actId="2696"/>
        <pc:sldMkLst>
          <pc:docMk/>
          <pc:sldMk cId="4232201516" sldId="830"/>
        </pc:sldMkLst>
        <pc:spChg chg="mod">
          <ac:chgData name="Leo Speidel" userId="f40f9f0d-8a79-4c7d-a35f-6351bbb8c999" providerId="ADAL" clId="{6C95AE30-C134-A44D-97DA-66406F6DDC55}" dt="2021-03-07T08:43:09.288" v="400" actId="20577"/>
          <ac:spMkLst>
            <pc:docMk/>
            <pc:sldMk cId="4232201516" sldId="830"/>
            <ac:spMk id="2" creationId="{5A130A6A-C5ED-FC46-A312-2BE9E4FD4C87}"/>
          </ac:spMkLst>
        </pc:spChg>
        <pc:spChg chg="del mod">
          <ac:chgData name="Leo Speidel" userId="f40f9f0d-8a79-4c7d-a35f-6351bbb8c999" providerId="ADAL" clId="{6C95AE30-C134-A44D-97DA-66406F6DDC55}" dt="2021-03-07T08:43:10.954" v="402" actId="478"/>
          <ac:spMkLst>
            <pc:docMk/>
            <pc:sldMk cId="4232201516" sldId="830"/>
            <ac:spMk id="3" creationId="{673AB40F-D980-634B-95E8-B2CA639D7471}"/>
          </ac:spMkLst>
        </pc:spChg>
        <pc:picChg chg="add mod">
          <ac:chgData name="Leo Speidel" userId="f40f9f0d-8a79-4c7d-a35f-6351bbb8c999" providerId="ADAL" clId="{6C95AE30-C134-A44D-97DA-66406F6DDC55}" dt="2021-03-07T08:44:47.825" v="408" actId="1076"/>
          <ac:picMkLst>
            <pc:docMk/>
            <pc:sldMk cId="4232201516" sldId="830"/>
            <ac:picMk id="5" creationId="{FAF40206-E3BB-FE44-811F-D2DA5B881894}"/>
          </ac:picMkLst>
        </pc:picChg>
      </pc:sldChg>
      <pc:sldChg chg="addSp delSp modSp new mod">
        <pc:chgData name="Leo Speidel" userId="f40f9f0d-8a79-4c7d-a35f-6351bbb8c999" providerId="ADAL" clId="{6C95AE30-C134-A44D-97DA-66406F6DDC55}" dt="2021-03-12T09:33:54.671" v="5703" actId="14100"/>
        <pc:sldMkLst>
          <pc:docMk/>
          <pc:sldMk cId="118872656" sldId="831"/>
        </pc:sldMkLst>
        <pc:spChg chg="mod">
          <ac:chgData name="Leo Speidel" userId="f40f9f0d-8a79-4c7d-a35f-6351bbb8c999" providerId="ADAL" clId="{6C95AE30-C134-A44D-97DA-66406F6DDC55}" dt="2021-03-07T09:00:59.366" v="684" actId="20577"/>
          <ac:spMkLst>
            <pc:docMk/>
            <pc:sldMk cId="118872656" sldId="831"/>
            <ac:spMk id="2" creationId="{BC323197-38B2-8847-A6A1-F317A582C109}"/>
          </ac:spMkLst>
        </pc:spChg>
        <pc:spChg chg="del">
          <ac:chgData name="Leo Speidel" userId="f40f9f0d-8a79-4c7d-a35f-6351bbb8c999" providerId="ADAL" clId="{6C95AE30-C134-A44D-97DA-66406F6DDC55}" dt="2021-03-07T08:50:58.502" v="439" actId="478"/>
          <ac:spMkLst>
            <pc:docMk/>
            <pc:sldMk cId="118872656" sldId="831"/>
            <ac:spMk id="3" creationId="{3D2BE783-B377-CD44-AC6D-896EC23AA5A4}"/>
          </ac:spMkLst>
        </pc:spChg>
        <pc:spChg chg="add mod">
          <ac:chgData name="Leo Speidel" userId="f40f9f0d-8a79-4c7d-a35f-6351bbb8c999" providerId="ADAL" clId="{6C95AE30-C134-A44D-97DA-66406F6DDC55}" dt="2021-03-12T09:23:06.528" v="5681" actId="20577"/>
          <ac:spMkLst>
            <pc:docMk/>
            <pc:sldMk cId="118872656" sldId="831"/>
            <ac:spMk id="4" creationId="{C85FA7CA-5393-1045-BCD6-4B543777C7EF}"/>
          </ac:spMkLst>
        </pc:spChg>
        <pc:spChg chg="add mod">
          <ac:chgData name="Leo Speidel" userId="f40f9f0d-8a79-4c7d-a35f-6351bbb8c999" providerId="ADAL" clId="{6C95AE30-C134-A44D-97DA-66406F6DDC55}" dt="2021-03-07T09:18:07.281" v="873" actId="1076"/>
          <ac:spMkLst>
            <pc:docMk/>
            <pc:sldMk cId="118872656" sldId="831"/>
            <ac:spMk id="7" creationId="{3E99C544-FADA-1B4D-A68E-F4174BAE3721}"/>
          </ac:spMkLst>
        </pc:spChg>
        <pc:spChg chg="add del mod">
          <ac:chgData name="Leo Speidel" userId="f40f9f0d-8a79-4c7d-a35f-6351bbb8c999" providerId="ADAL" clId="{6C95AE30-C134-A44D-97DA-66406F6DDC55}" dt="2021-03-07T09:16:24.102" v="782" actId="478"/>
          <ac:spMkLst>
            <pc:docMk/>
            <pc:sldMk cId="118872656" sldId="831"/>
            <ac:spMk id="10" creationId="{6D001967-1D99-0B43-BFE8-1BE9F4AAA665}"/>
          </ac:spMkLst>
        </pc:spChg>
        <pc:spChg chg="add mod">
          <ac:chgData name="Leo Speidel" userId="f40f9f0d-8a79-4c7d-a35f-6351bbb8c999" providerId="ADAL" clId="{6C95AE30-C134-A44D-97DA-66406F6DDC55}" dt="2021-03-07T09:18:00.928" v="872" actId="1076"/>
          <ac:spMkLst>
            <pc:docMk/>
            <pc:sldMk cId="118872656" sldId="831"/>
            <ac:spMk id="11" creationId="{A1FAE73B-21B0-D142-9548-B34853158414}"/>
          </ac:spMkLst>
        </pc:spChg>
        <pc:picChg chg="add del mod">
          <ac:chgData name="Leo Speidel" userId="f40f9f0d-8a79-4c7d-a35f-6351bbb8c999" providerId="ADAL" clId="{6C95AE30-C134-A44D-97DA-66406F6DDC55}" dt="2021-03-07T09:14:14.668" v="695" actId="478"/>
          <ac:picMkLst>
            <pc:docMk/>
            <pc:sldMk cId="118872656" sldId="831"/>
            <ac:picMk id="6" creationId="{4F05E861-33FD-1641-B419-F15BB19F8C52}"/>
          </ac:picMkLst>
        </pc:picChg>
        <pc:picChg chg="add del mod">
          <ac:chgData name="Leo Speidel" userId="f40f9f0d-8a79-4c7d-a35f-6351bbb8c999" providerId="ADAL" clId="{6C95AE30-C134-A44D-97DA-66406F6DDC55}" dt="2021-03-07T08:58:38.688" v="451" actId="21"/>
          <ac:picMkLst>
            <pc:docMk/>
            <pc:sldMk cId="118872656" sldId="831"/>
            <ac:picMk id="3074" creationId="{FB284343-D51A-A447-BA56-A441163F648D}"/>
          </ac:picMkLst>
        </pc:picChg>
        <pc:picChg chg="add mod">
          <ac:chgData name="Leo Speidel" userId="f40f9f0d-8a79-4c7d-a35f-6351bbb8c999" providerId="ADAL" clId="{6C95AE30-C134-A44D-97DA-66406F6DDC55}" dt="2021-03-12T09:33:44.378" v="5702" actId="170"/>
          <ac:picMkLst>
            <pc:docMk/>
            <pc:sldMk cId="118872656" sldId="831"/>
            <ac:picMk id="3076" creationId="{82C84AE1-6E87-2340-8FF1-466C138AC043}"/>
          </ac:picMkLst>
        </pc:picChg>
        <pc:picChg chg="add mod">
          <ac:chgData name="Leo Speidel" userId="f40f9f0d-8a79-4c7d-a35f-6351bbb8c999" providerId="ADAL" clId="{6C95AE30-C134-A44D-97DA-66406F6DDC55}" dt="2021-03-12T09:33:54.671" v="5703" actId="14100"/>
          <ac:picMkLst>
            <pc:docMk/>
            <pc:sldMk cId="118872656" sldId="831"/>
            <ac:picMk id="5122" creationId="{A3DCAAFC-E957-AA4D-8507-BE029212953C}"/>
          </ac:picMkLst>
        </pc:picChg>
        <pc:picChg chg="add mod">
          <ac:chgData name="Leo Speidel" userId="f40f9f0d-8a79-4c7d-a35f-6351bbb8c999" providerId="ADAL" clId="{6C95AE30-C134-A44D-97DA-66406F6DDC55}" dt="2021-03-12T09:33:38.785" v="5700" actId="14100"/>
          <ac:picMkLst>
            <pc:docMk/>
            <pc:sldMk cId="118872656" sldId="831"/>
            <ac:picMk id="5124" creationId="{D8651D42-C150-5E48-9FA7-DE5CA7FB53C6}"/>
          </ac:picMkLst>
        </pc:picChg>
        <pc:cxnChg chg="add del mod">
          <ac:chgData name="Leo Speidel" userId="f40f9f0d-8a79-4c7d-a35f-6351bbb8c999" providerId="ADAL" clId="{6C95AE30-C134-A44D-97DA-66406F6DDC55}" dt="2021-03-07T09:15:21.877" v="752" actId="478"/>
          <ac:cxnSpMkLst>
            <pc:docMk/>
            <pc:sldMk cId="118872656" sldId="831"/>
            <ac:cxnSpMk id="9" creationId="{4B7A6C48-2870-A44A-B5A6-EB04DAE0FCA2}"/>
          </ac:cxnSpMkLst>
        </pc:cxnChg>
      </pc:sldChg>
      <pc:sldChg chg="addSp delSp modSp new mod">
        <pc:chgData name="Leo Speidel" userId="f40f9f0d-8a79-4c7d-a35f-6351bbb8c999" providerId="ADAL" clId="{6C95AE30-C134-A44D-97DA-66406F6DDC55}" dt="2021-03-13T10:41:10.214" v="8245" actId="20577"/>
        <pc:sldMkLst>
          <pc:docMk/>
          <pc:sldMk cId="4170675949" sldId="832"/>
        </pc:sldMkLst>
        <pc:spChg chg="mod">
          <ac:chgData name="Leo Speidel" userId="f40f9f0d-8a79-4c7d-a35f-6351bbb8c999" providerId="ADAL" clId="{6C95AE30-C134-A44D-97DA-66406F6DDC55}" dt="2021-03-13T10:41:10.214" v="8245" actId="20577"/>
          <ac:spMkLst>
            <pc:docMk/>
            <pc:sldMk cId="4170675949" sldId="832"/>
            <ac:spMk id="2" creationId="{7A4E5EE7-334C-AC46-B329-FF51195C4E6F}"/>
          </ac:spMkLst>
        </pc:spChg>
        <pc:spChg chg="del">
          <ac:chgData name="Leo Speidel" userId="f40f9f0d-8a79-4c7d-a35f-6351bbb8c999" providerId="ADAL" clId="{6C95AE30-C134-A44D-97DA-66406F6DDC55}" dt="2021-03-07T09:19:14.263" v="918" actId="478"/>
          <ac:spMkLst>
            <pc:docMk/>
            <pc:sldMk cId="4170675949" sldId="832"/>
            <ac:spMk id="3" creationId="{131D9CFD-132B-2441-A59F-746AF18A396B}"/>
          </ac:spMkLst>
        </pc:spChg>
        <pc:spChg chg="add del mod">
          <ac:chgData name="Leo Speidel" userId="f40f9f0d-8a79-4c7d-a35f-6351bbb8c999" providerId="ADAL" clId="{6C95AE30-C134-A44D-97DA-66406F6DDC55}" dt="2021-03-07T09:21:22.512" v="999" actId="478"/>
          <ac:spMkLst>
            <pc:docMk/>
            <pc:sldMk cId="4170675949" sldId="832"/>
            <ac:spMk id="5" creationId="{EED19FAA-CC91-EE45-B2B1-550C3B50C8E5}"/>
          </ac:spMkLst>
        </pc:spChg>
        <pc:spChg chg="add mod">
          <ac:chgData name="Leo Speidel" userId="f40f9f0d-8a79-4c7d-a35f-6351bbb8c999" providerId="ADAL" clId="{6C95AE30-C134-A44D-97DA-66406F6DDC55}" dt="2021-03-07T09:23:59.598" v="1022" actId="1076"/>
          <ac:spMkLst>
            <pc:docMk/>
            <pc:sldMk cId="4170675949" sldId="832"/>
            <ac:spMk id="6" creationId="{69A7DAB4-5C0E-694B-80D8-1B4FB8E7A6E8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7" creationId="{AE597D3F-713F-A745-B79F-667F8FBB38D5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8" creationId="{98F2F08D-EA68-D244-81BF-D52725C08A9B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9" creationId="{46189240-3EE2-4448-8A6D-D09F5721F726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10" creationId="{AB1E0575-F44D-5246-9D3C-822977BDD926}"/>
          </ac:spMkLst>
        </pc:spChg>
        <pc:spChg chg="add mod">
          <ac:chgData name="Leo Speidel" userId="f40f9f0d-8a79-4c7d-a35f-6351bbb8c999" providerId="ADAL" clId="{6C95AE30-C134-A44D-97DA-66406F6DDC55}" dt="2021-03-07T09:27:24.569" v="1189" actId="404"/>
          <ac:spMkLst>
            <pc:docMk/>
            <pc:sldMk cId="4170675949" sldId="832"/>
            <ac:spMk id="11" creationId="{6BBA6E34-830A-5B49-A8E8-2095A269D51D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12" creationId="{DD489CD8-F9B4-7741-ACAA-A4B02E420ABD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13" creationId="{375650F8-97D5-7F4E-88AB-BB3FF01AB803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14" creationId="{438DBE28-B62C-FF42-940A-CE50A811DC6A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15" creationId="{04CA2D00-C1F2-3D4A-B494-806E6D735B98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16" creationId="{7C8AAB9B-CF9E-5044-BFD8-C4CBB4DB2617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17" creationId="{91673CC8-AD9C-1044-A5B4-E9B2B559393F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18" creationId="{C59D44AF-B948-FA41-90B5-37956B140A5D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19" creationId="{3468CE3E-3B3E-8A42-BBEF-EDD7D0945F3A}"/>
          </ac:spMkLst>
        </pc:spChg>
        <pc:spChg chg="add mod">
          <ac:chgData name="Leo Speidel" userId="f40f9f0d-8a79-4c7d-a35f-6351bbb8c999" providerId="ADAL" clId="{6C95AE30-C134-A44D-97DA-66406F6DDC55}" dt="2021-03-07T09:27:29.021" v="1194" actId="1036"/>
          <ac:spMkLst>
            <pc:docMk/>
            <pc:sldMk cId="4170675949" sldId="832"/>
            <ac:spMk id="20" creationId="{EFA5BB47-D9B2-8F49-BB62-F2C48893898A}"/>
          </ac:spMkLst>
        </pc:spChg>
        <pc:picChg chg="add mod">
          <ac:chgData name="Leo Speidel" userId="f40f9f0d-8a79-4c7d-a35f-6351bbb8c999" providerId="ADAL" clId="{6C95AE30-C134-A44D-97DA-66406F6DDC55}" dt="2021-03-07T09:23:52.875" v="1018" actId="1076"/>
          <ac:picMkLst>
            <pc:docMk/>
            <pc:sldMk cId="4170675949" sldId="832"/>
            <ac:picMk id="4" creationId="{C81895B0-0674-EC4C-AC10-57101B704A40}"/>
          </ac:picMkLst>
        </pc:picChg>
        <pc:picChg chg="add mod">
          <ac:chgData name="Leo Speidel" userId="f40f9f0d-8a79-4c7d-a35f-6351bbb8c999" providerId="ADAL" clId="{6C95AE30-C134-A44D-97DA-66406F6DDC55}" dt="2021-03-13T10:38:04.407" v="8167" actId="1076"/>
          <ac:picMkLst>
            <pc:docMk/>
            <pc:sldMk cId="4170675949" sldId="832"/>
            <ac:picMk id="21" creationId="{9EBDD9A2-E12C-2348-BF7D-0C06C03925A8}"/>
          </ac:picMkLst>
        </pc:picChg>
      </pc:sldChg>
      <pc:sldChg chg="addSp delSp modSp new mod">
        <pc:chgData name="Leo Speidel" userId="f40f9f0d-8a79-4c7d-a35f-6351bbb8c999" providerId="ADAL" clId="{6C95AE30-C134-A44D-97DA-66406F6DDC55}" dt="2021-03-10T18:50:15.763" v="3863" actId="403"/>
        <pc:sldMkLst>
          <pc:docMk/>
          <pc:sldMk cId="2424172251" sldId="833"/>
        </pc:sldMkLst>
        <pc:spChg chg="mod">
          <ac:chgData name="Leo Speidel" userId="f40f9f0d-8a79-4c7d-a35f-6351bbb8c999" providerId="ADAL" clId="{6C95AE30-C134-A44D-97DA-66406F6DDC55}" dt="2021-03-07T09:28:20.639" v="1221" actId="20577"/>
          <ac:spMkLst>
            <pc:docMk/>
            <pc:sldMk cId="2424172251" sldId="833"/>
            <ac:spMk id="2" creationId="{79E92408-3698-BB45-9CFD-F031B412ECAC}"/>
          </ac:spMkLst>
        </pc:spChg>
        <pc:spChg chg="del">
          <ac:chgData name="Leo Speidel" userId="f40f9f0d-8a79-4c7d-a35f-6351bbb8c999" providerId="ADAL" clId="{6C95AE30-C134-A44D-97DA-66406F6DDC55}" dt="2021-03-07T09:28:21.954" v="1222" actId="478"/>
          <ac:spMkLst>
            <pc:docMk/>
            <pc:sldMk cId="2424172251" sldId="833"/>
            <ac:spMk id="3" creationId="{DD28C985-2CE6-2F4B-8BDD-75D7A616CC59}"/>
          </ac:spMkLst>
        </pc:spChg>
        <pc:spChg chg="add mod">
          <ac:chgData name="Leo Speidel" userId="f40f9f0d-8a79-4c7d-a35f-6351bbb8c999" providerId="ADAL" clId="{6C95AE30-C134-A44D-97DA-66406F6DDC55}" dt="2021-03-10T18:50:15.763" v="3863" actId="403"/>
          <ac:spMkLst>
            <pc:docMk/>
            <pc:sldMk cId="2424172251" sldId="833"/>
            <ac:spMk id="4" creationId="{48B879C4-9E12-6C45-B2DF-0462BD3BC7D3}"/>
          </ac:spMkLst>
        </pc:spChg>
        <pc:spChg chg="add mod">
          <ac:chgData name="Leo Speidel" userId="f40f9f0d-8a79-4c7d-a35f-6351bbb8c999" providerId="ADAL" clId="{6C95AE30-C134-A44D-97DA-66406F6DDC55}" dt="2021-03-10T18:49:46.446" v="3851" actId="1076"/>
          <ac:spMkLst>
            <pc:docMk/>
            <pc:sldMk cId="2424172251" sldId="833"/>
            <ac:spMk id="5" creationId="{ED3DFD86-B985-024F-B2F1-75F4BB3A6E2B}"/>
          </ac:spMkLst>
        </pc:spChg>
        <pc:spChg chg="add mod">
          <ac:chgData name="Leo Speidel" userId="f40f9f0d-8a79-4c7d-a35f-6351bbb8c999" providerId="ADAL" clId="{6C95AE30-C134-A44D-97DA-66406F6DDC55}" dt="2021-03-10T18:49:42.642" v="3850" actId="1076"/>
          <ac:spMkLst>
            <pc:docMk/>
            <pc:sldMk cId="2424172251" sldId="833"/>
            <ac:spMk id="6" creationId="{584E594F-2911-514B-9765-3F20B147DE0B}"/>
          </ac:spMkLst>
        </pc:spChg>
        <pc:spChg chg="add mod">
          <ac:chgData name="Leo Speidel" userId="f40f9f0d-8a79-4c7d-a35f-6351bbb8c999" providerId="ADAL" clId="{6C95AE30-C134-A44D-97DA-66406F6DDC55}" dt="2021-03-07T09:28:28.904" v="1235" actId="1035"/>
          <ac:spMkLst>
            <pc:docMk/>
            <pc:sldMk cId="2424172251" sldId="833"/>
            <ac:spMk id="7" creationId="{E137C249-9CDE-2148-A85F-0CAB172BFBEC}"/>
          </ac:spMkLst>
        </pc:spChg>
        <pc:spChg chg="add mod">
          <ac:chgData name="Leo Speidel" userId="f40f9f0d-8a79-4c7d-a35f-6351bbb8c999" providerId="ADAL" clId="{6C95AE30-C134-A44D-97DA-66406F6DDC55}" dt="2021-03-07T09:28:28.904" v="1235" actId="1035"/>
          <ac:spMkLst>
            <pc:docMk/>
            <pc:sldMk cId="2424172251" sldId="833"/>
            <ac:spMk id="8" creationId="{8CA7D130-ADDF-8B4D-AA94-920DF3BEC3A7}"/>
          </ac:spMkLst>
        </pc:spChg>
      </pc:sldChg>
      <pc:sldChg chg="addSp delSp modSp new mod">
        <pc:chgData name="Leo Speidel" userId="f40f9f0d-8a79-4c7d-a35f-6351bbb8c999" providerId="ADAL" clId="{6C95AE30-C134-A44D-97DA-66406F6DDC55}" dt="2021-03-07T09:32:37.594" v="1451" actId="20577"/>
        <pc:sldMkLst>
          <pc:docMk/>
          <pc:sldMk cId="2121674838" sldId="834"/>
        </pc:sldMkLst>
        <pc:spChg chg="mod">
          <ac:chgData name="Leo Speidel" userId="f40f9f0d-8a79-4c7d-a35f-6351bbb8c999" providerId="ADAL" clId="{6C95AE30-C134-A44D-97DA-66406F6DDC55}" dt="2021-03-07T09:32:37.594" v="1451" actId="20577"/>
          <ac:spMkLst>
            <pc:docMk/>
            <pc:sldMk cId="2121674838" sldId="834"/>
            <ac:spMk id="2" creationId="{1B494B07-E8C6-5549-9791-8155AFFC49AE}"/>
          </ac:spMkLst>
        </pc:spChg>
        <pc:spChg chg="del">
          <ac:chgData name="Leo Speidel" userId="f40f9f0d-8a79-4c7d-a35f-6351bbb8c999" providerId="ADAL" clId="{6C95AE30-C134-A44D-97DA-66406F6DDC55}" dt="2021-03-07T09:32:15.795" v="1382" actId="478"/>
          <ac:spMkLst>
            <pc:docMk/>
            <pc:sldMk cId="2121674838" sldId="834"/>
            <ac:spMk id="3" creationId="{688A0200-4BD2-ED41-91B6-E351042CBFCC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5" creationId="{2BF113DC-F665-DE47-B418-9B4004B080AA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8" creationId="{9E7F6395-2E3C-D643-B2CE-E0C2865DA11F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9" creationId="{F7C1B341-7916-D84C-B5D6-2AB5B2C5F7CF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15" creationId="{42A3752A-5BF3-C745-B5EE-A2CA7B3462AA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16" creationId="{4D9DF8B8-533C-824F-8F23-0B333408545A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17" creationId="{BCA96AFD-181D-384C-AEFB-5F9E045B4AE1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18" creationId="{E8A1440B-63E3-144B-B69D-B117EAA282F1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19" creationId="{B3C972BC-384C-2248-BE88-DB2BD8B1B048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20" creationId="{ECDD7D2F-BF29-DD4B-8583-CEEAE3FDBAA1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21" creationId="{2BBCD890-3747-9241-BA43-CB0A3810CCA5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22" creationId="{D32D673C-0C3B-3344-892E-5630541E7FCE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23" creationId="{F7375BD0-46B6-1E4B-BD1E-0E3055EFCC86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24" creationId="{942E22B4-E04D-944E-B0BC-0ABD29AD76E8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25" creationId="{E2BC7BCA-FF19-B544-AA91-62236E8FA078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26" creationId="{9E946F99-B48B-CA4F-AF58-3554CA4B42FE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27" creationId="{5554BCE0-A185-FA47-8FEC-327F9F7C0A12}"/>
          </ac:spMkLst>
        </pc:spChg>
        <pc:spChg chg="add mod">
          <ac:chgData name="Leo Speidel" userId="f40f9f0d-8a79-4c7d-a35f-6351bbb8c999" providerId="ADAL" clId="{6C95AE30-C134-A44D-97DA-66406F6DDC55}" dt="2021-03-07T09:32:13.902" v="1381"/>
          <ac:spMkLst>
            <pc:docMk/>
            <pc:sldMk cId="2121674838" sldId="834"/>
            <ac:spMk id="28" creationId="{E2B2417F-3AEF-3745-B03E-6D3C65696988}"/>
          </ac:spMkLst>
        </pc:spChg>
        <pc:picChg chg="add mod">
          <ac:chgData name="Leo Speidel" userId="f40f9f0d-8a79-4c7d-a35f-6351bbb8c999" providerId="ADAL" clId="{6C95AE30-C134-A44D-97DA-66406F6DDC55}" dt="2021-03-07T09:32:13.902" v="1381"/>
          <ac:picMkLst>
            <pc:docMk/>
            <pc:sldMk cId="2121674838" sldId="834"/>
            <ac:picMk id="4" creationId="{703F52C2-A321-CD46-B00A-6E16DDBECE68}"/>
          </ac:picMkLst>
        </pc:picChg>
        <pc:cxnChg chg="add mod">
          <ac:chgData name="Leo Speidel" userId="f40f9f0d-8a79-4c7d-a35f-6351bbb8c999" providerId="ADAL" clId="{6C95AE30-C134-A44D-97DA-66406F6DDC55}" dt="2021-03-07T09:32:13.902" v="1381"/>
          <ac:cxnSpMkLst>
            <pc:docMk/>
            <pc:sldMk cId="2121674838" sldId="834"/>
            <ac:cxnSpMk id="6" creationId="{9BDF8073-A0D9-6F4C-B0F9-B0BDEA5E8267}"/>
          </ac:cxnSpMkLst>
        </pc:cxnChg>
        <pc:cxnChg chg="add mod">
          <ac:chgData name="Leo Speidel" userId="f40f9f0d-8a79-4c7d-a35f-6351bbb8c999" providerId="ADAL" clId="{6C95AE30-C134-A44D-97DA-66406F6DDC55}" dt="2021-03-07T09:32:13.902" v="1381"/>
          <ac:cxnSpMkLst>
            <pc:docMk/>
            <pc:sldMk cId="2121674838" sldId="834"/>
            <ac:cxnSpMk id="7" creationId="{716EEC17-7130-C24E-A393-A767642E6C89}"/>
          </ac:cxnSpMkLst>
        </pc:cxnChg>
        <pc:cxnChg chg="add mod">
          <ac:chgData name="Leo Speidel" userId="f40f9f0d-8a79-4c7d-a35f-6351bbb8c999" providerId="ADAL" clId="{6C95AE30-C134-A44D-97DA-66406F6DDC55}" dt="2021-03-07T09:32:13.902" v="1381"/>
          <ac:cxnSpMkLst>
            <pc:docMk/>
            <pc:sldMk cId="2121674838" sldId="834"/>
            <ac:cxnSpMk id="10" creationId="{AF56AFB6-2F31-8242-B653-4BDDEFCBC1BF}"/>
          </ac:cxnSpMkLst>
        </pc:cxnChg>
        <pc:cxnChg chg="add mod">
          <ac:chgData name="Leo Speidel" userId="f40f9f0d-8a79-4c7d-a35f-6351bbb8c999" providerId="ADAL" clId="{6C95AE30-C134-A44D-97DA-66406F6DDC55}" dt="2021-03-07T09:32:13.902" v="1381"/>
          <ac:cxnSpMkLst>
            <pc:docMk/>
            <pc:sldMk cId="2121674838" sldId="834"/>
            <ac:cxnSpMk id="11" creationId="{3CD67AB6-A0B3-A049-9BA6-B12CD703F08B}"/>
          </ac:cxnSpMkLst>
        </pc:cxnChg>
        <pc:cxnChg chg="add mod">
          <ac:chgData name="Leo Speidel" userId="f40f9f0d-8a79-4c7d-a35f-6351bbb8c999" providerId="ADAL" clId="{6C95AE30-C134-A44D-97DA-66406F6DDC55}" dt="2021-03-07T09:32:13.902" v="1381"/>
          <ac:cxnSpMkLst>
            <pc:docMk/>
            <pc:sldMk cId="2121674838" sldId="834"/>
            <ac:cxnSpMk id="12" creationId="{FB73CADB-3A54-9348-A3C7-C38123F3ADB1}"/>
          </ac:cxnSpMkLst>
        </pc:cxnChg>
        <pc:cxnChg chg="add mod">
          <ac:chgData name="Leo Speidel" userId="f40f9f0d-8a79-4c7d-a35f-6351bbb8c999" providerId="ADAL" clId="{6C95AE30-C134-A44D-97DA-66406F6DDC55}" dt="2021-03-07T09:32:13.902" v="1381"/>
          <ac:cxnSpMkLst>
            <pc:docMk/>
            <pc:sldMk cId="2121674838" sldId="834"/>
            <ac:cxnSpMk id="13" creationId="{6A460D96-42C0-6E45-BFC0-0A9E612F4E0C}"/>
          </ac:cxnSpMkLst>
        </pc:cxnChg>
        <pc:cxnChg chg="add mod">
          <ac:chgData name="Leo Speidel" userId="f40f9f0d-8a79-4c7d-a35f-6351bbb8c999" providerId="ADAL" clId="{6C95AE30-C134-A44D-97DA-66406F6DDC55}" dt="2021-03-07T09:32:13.902" v="1381"/>
          <ac:cxnSpMkLst>
            <pc:docMk/>
            <pc:sldMk cId="2121674838" sldId="834"/>
            <ac:cxnSpMk id="14" creationId="{B5510075-4967-C543-813F-8FDCF6079DB5}"/>
          </ac:cxnSpMkLst>
        </pc:cxnChg>
      </pc:sldChg>
      <pc:sldChg chg="addSp delSp modSp new mod modClrScheme chgLayout">
        <pc:chgData name="Leo Speidel" userId="f40f9f0d-8a79-4c7d-a35f-6351bbb8c999" providerId="ADAL" clId="{6C95AE30-C134-A44D-97DA-66406F6DDC55}" dt="2021-03-07T09:35:40.915" v="1514" actId="1076"/>
        <pc:sldMkLst>
          <pc:docMk/>
          <pc:sldMk cId="3816041661" sldId="835"/>
        </pc:sldMkLst>
        <pc:spChg chg="del mod ord">
          <ac:chgData name="Leo Speidel" userId="f40f9f0d-8a79-4c7d-a35f-6351bbb8c999" providerId="ADAL" clId="{6C95AE30-C134-A44D-97DA-66406F6DDC55}" dt="2021-03-07T09:32:49.894" v="1454" actId="700"/>
          <ac:spMkLst>
            <pc:docMk/>
            <pc:sldMk cId="3816041661" sldId="835"/>
            <ac:spMk id="2" creationId="{AE89EEEF-1E8C-1644-B9B4-1CBBFE643336}"/>
          </ac:spMkLst>
        </pc:spChg>
        <pc:spChg chg="del mod ord">
          <ac:chgData name="Leo Speidel" userId="f40f9f0d-8a79-4c7d-a35f-6351bbb8c999" providerId="ADAL" clId="{6C95AE30-C134-A44D-97DA-66406F6DDC55}" dt="2021-03-07T09:32:49.894" v="1454" actId="700"/>
          <ac:spMkLst>
            <pc:docMk/>
            <pc:sldMk cId="3816041661" sldId="835"/>
            <ac:spMk id="3" creationId="{E97188BA-7903-864C-878B-5FDA1C1E3FD7}"/>
          </ac:spMkLst>
        </pc:spChg>
        <pc:spChg chg="add mod ord">
          <ac:chgData name="Leo Speidel" userId="f40f9f0d-8a79-4c7d-a35f-6351bbb8c999" providerId="ADAL" clId="{6C95AE30-C134-A44D-97DA-66406F6DDC55}" dt="2021-03-07T09:34:02.586" v="1481" actId="1076"/>
          <ac:spMkLst>
            <pc:docMk/>
            <pc:sldMk cId="3816041661" sldId="835"/>
            <ac:spMk id="4" creationId="{288DE04F-66F5-634D-A480-A474744B6716}"/>
          </ac:spMkLst>
        </pc:spChg>
        <pc:spChg chg="add del mod ord">
          <ac:chgData name="Leo Speidel" userId="f40f9f0d-8a79-4c7d-a35f-6351bbb8c999" providerId="ADAL" clId="{6C95AE30-C134-A44D-97DA-66406F6DDC55}" dt="2021-03-07T09:34:08.844" v="1484" actId="478"/>
          <ac:spMkLst>
            <pc:docMk/>
            <pc:sldMk cId="3816041661" sldId="835"/>
            <ac:spMk id="5" creationId="{FBF6DD5B-7E1D-2B46-92E0-48DB92149D75}"/>
          </ac:spMkLst>
        </pc:spChg>
        <pc:spChg chg="add mod">
          <ac:chgData name="Leo Speidel" userId="f40f9f0d-8a79-4c7d-a35f-6351bbb8c999" providerId="ADAL" clId="{6C95AE30-C134-A44D-97DA-66406F6DDC55}" dt="2021-03-07T09:34:12.879" v="1485" actId="1076"/>
          <ac:spMkLst>
            <pc:docMk/>
            <pc:sldMk cId="3816041661" sldId="835"/>
            <ac:spMk id="6" creationId="{F4847627-2CCA-FD40-B3FB-649AAFC68C61}"/>
          </ac:spMkLst>
        </pc:spChg>
        <pc:spChg chg="add mod">
          <ac:chgData name="Leo Speidel" userId="f40f9f0d-8a79-4c7d-a35f-6351bbb8c999" providerId="ADAL" clId="{6C95AE30-C134-A44D-97DA-66406F6DDC55}" dt="2021-03-07T09:35:40.915" v="1514" actId="1076"/>
          <ac:spMkLst>
            <pc:docMk/>
            <pc:sldMk cId="3816041661" sldId="835"/>
            <ac:spMk id="11" creationId="{579EAB45-5C42-1245-B19E-DF6E51CA4A03}"/>
          </ac:spMkLst>
        </pc:spChg>
        <pc:picChg chg="add mod">
          <ac:chgData name="Leo Speidel" userId="f40f9f0d-8a79-4c7d-a35f-6351bbb8c999" providerId="ADAL" clId="{6C95AE30-C134-A44D-97DA-66406F6DDC55}" dt="2021-03-07T09:34:31.448" v="1494" actId="1076"/>
          <ac:picMkLst>
            <pc:docMk/>
            <pc:sldMk cId="3816041661" sldId="835"/>
            <ac:picMk id="7" creationId="{B29A73C5-B241-9849-9604-911913216E71}"/>
          </ac:picMkLst>
        </pc:picChg>
        <pc:cxnChg chg="add mod">
          <ac:chgData name="Leo Speidel" userId="f40f9f0d-8a79-4c7d-a35f-6351bbb8c999" providerId="ADAL" clId="{6C95AE30-C134-A44D-97DA-66406F6DDC55}" dt="2021-03-07T09:35:16.827" v="1500" actId="1582"/>
          <ac:cxnSpMkLst>
            <pc:docMk/>
            <pc:sldMk cId="3816041661" sldId="835"/>
            <ac:cxnSpMk id="9" creationId="{58C641C4-70CF-7043-B096-B883D64B0376}"/>
          </ac:cxnSpMkLst>
        </pc:cxnChg>
      </pc:sldChg>
      <pc:sldChg chg="addSp delSp modSp new del mod ord modClrScheme chgLayout">
        <pc:chgData name="Leo Speidel" userId="f40f9f0d-8a79-4c7d-a35f-6351bbb8c999" providerId="ADAL" clId="{6C95AE30-C134-A44D-97DA-66406F6DDC55}" dt="2021-03-10T18:46:44.441" v="3825" actId="2696"/>
        <pc:sldMkLst>
          <pc:docMk/>
          <pc:sldMk cId="903383225" sldId="836"/>
        </pc:sldMkLst>
        <pc:spChg chg="del mod ord">
          <ac:chgData name="Leo Speidel" userId="f40f9f0d-8a79-4c7d-a35f-6351bbb8c999" providerId="ADAL" clId="{6C95AE30-C134-A44D-97DA-66406F6DDC55}" dt="2021-03-10T18:12:46.638" v="2692" actId="700"/>
          <ac:spMkLst>
            <pc:docMk/>
            <pc:sldMk cId="903383225" sldId="836"/>
            <ac:spMk id="2" creationId="{64D4A1F8-9ED2-CB47-986B-4D57DD8AFB90}"/>
          </ac:spMkLst>
        </pc:spChg>
        <pc:spChg chg="add mod ord">
          <ac:chgData name="Leo Speidel" userId="f40f9f0d-8a79-4c7d-a35f-6351bbb8c999" providerId="ADAL" clId="{6C95AE30-C134-A44D-97DA-66406F6DDC55}" dt="2021-03-10T18:12:46.638" v="2692" actId="700"/>
          <ac:spMkLst>
            <pc:docMk/>
            <pc:sldMk cId="903383225" sldId="836"/>
            <ac:spMk id="3" creationId="{10DF4597-936A-4041-AD33-702F9E2E9731}"/>
          </ac:spMkLst>
        </pc:spChg>
        <pc:spChg chg="add mod ord">
          <ac:chgData name="Leo Speidel" userId="f40f9f0d-8a79-4c7d-a35f-6351bbb8c999" providerId="ADAL" clId="{6C95AE30-C134-A44D-97DA-66406F6DDC55}" dt="2021-03-10T18:13:28.653" v="2758" actId="20577"/>
          <ac:spMkLst>
            <pc:docMk/>
            <pc:sldMk cId="903383225" sldId="836"/>
            <ac:spMk id="4" creationId="{37234134-E8C9-B247-878C-8ED766CD87D8}"/>
          </ac:spMkLst>
        </pc:spChg>
      </pc:sldChg>
      <pc:sldChg chg="addSp delSp modSp new mod modClrScheme delAnim modAnim chgLayout">
        <pc:chgData name="Leo Speidel" userId="f40f9f0d-8a79-4c7d-a35f-6351bbb8c999" providerId="ADAL" clId="{6C95AE30-C134-A44D-97DA-66406F6DDC55}" dt="2021-03-12T22:19:41.351" v="7896" actId="478"/>
        <pc:sldMkLst>
          <pc:docMk/>
          <pc:sldMk cId="103135382" sldId="837"/>
        </pc:sldMkLst>
        <pc:spChg chg="del mod ord">
          <ac:chgData name="Leo Speidel" userId="f40f9f0d-8a79-4c7d-a35f-6351bbb8c999" providerId="ADAL" clId="{6C95AE30-C134-A44D-97DA-66406F6DDC55}" dt="2021-03-10T18:23:48.656" v="2877" actId="700"/>
          <ac:spMkLst>
            <pc:docMk/>
            <pc:sldMk cId="103135382" sldId="837"/>
            <ac:spMk id="2" creationId="{CF00E3C8-030E-6A48-B20D-A594D1B07B77}"/>
          </ac:spMkLst>
        </pc:spChg>
        <pc:spChg chg="del mod ord">
          <ac:chgData name="Leo Speidel" userId="f40f9f0d-8a79-4c7d-a35f-6351bbb8c999" providerId="ADAL" clId="{6C95AE30-C134-A44D-97DA-66406F6DDC55}" dt="2021-03-10T18:23:48.656" v="2877" actId="700"/>
          <ac:spMkLst>
            <pc:docMk/>
            <pc:sldMk cId="103135382" sldId="837"/>
            <ac:spMk id="3" creationId="{0AE5649E-4403-8949-A1C6-ED812484B409}"/>
          </ac:spMkLst>
        </pc:spChg>
        <pc:spChg chg="add mod ord">
          <ac:chgData name="Leo Speidel" userId="f40f9f0d-8a79-4c7d-a35f-6351bbb8c999" providerId="ADAL" clId="{6C95AE30-C134-A44D-97DA-66406F6DDC55}" dt="2021-03-11T21:06:19.177" v="5670" actId="1036"/>
          <ac:spMkLst>
            <pc:docMk/>
            <pc:sldMk cId="103135382" sldId="837"/>
            <ac:spMk id="4" creationId="{994CC029-4C1A-8740-A6F6-32581CEF82B0}"/>
          </ac:spMkLst>
        </pc:spChg>
        <pc:spChg chg="add mod ord">
          <ac:chgData name="Leo Speidel" userId="f40f9f0d-8a79-4c7d-a35f-6351bbb8c999" providerId="ADAL" clId="{6C95AE30-C134-A44D-97DA-66406F6DDC55}" dt="2021-03-11T21:06:19.177" v="5670" actId="1036"/>
          <ac:spMkLst>
            <pc:docMk/>
            <pc:sldMk cId="103135382" sldId="837"/>
            <ac:spMk id="5" creationId="{3C821DF1-4F6A-504F-A564-7694BE8DADD8}"/>
          </ac:spMkLst>
        </pc:spChg>
        <pc:spChg chg="add mod">
          <ac:chgData name="Leo Speidel" userId="f40f9f0d-8a79-4c7d-a35f-6351bbb8c999" providerId="ADAL" clId="{6C95AE30-C134-A44D-97DA-66406F6DDC55}" dt="2021-03-12T20:57:18.848" v="7008" actId="1036"/>
          <ac:spMkLst>
            <pc:docMk/>
            <pc:sldMk cId="103135382" sldId="837"/>
            <ac:spMk id="6" creationId="{34656BEE-CB52-6547-BE8B-FB5F3D1BDC9F}"/>
          </ac:spMkLst>
        </pc:spChg>
        <pc:spChg chg="add mod">
          <ac:chgData name="Leo Speidel" userId="f40f9f0d-8a79-4c7d-a35f-6351bbb8c999" providerId="ADAL" clId="{6C95AE30-C134-A44D-97DA-66406F6DDC55}" dt="2021-03-11T21:04:35.396" v="5650" actId="1035"/>
          <ac:spMkLst>
            <pc:docMk/>
            <pc:sldMk cId="103135382" sldId="837"/>
            <ac:spMk id="10" creationId="{4165A827-0119-8243-A0A1-8E60F5705441}"/>
          </ac:spMkLst>
        </pc:spChg>
        <pc:spChg chg="add del mod">
          <ac:chgData name="Leo Speidel" userId="f40f9f0d-8a79-4c7d-a35f-6351bbb8c999" providerId="ADAL" clId="{6C95AE30-C134-A44D-97DA-66406F6DDC55}" dt="2021-03-12T22:19:38.068" v="7894" actId="478"/>
          <ac:spMkLst>
            <pc:docMk/>
            <pc:sldMk cId="103135382" sldId="837"/>
            <ac:spMk id="11" creationId="{F64AAF1B-9F05-7344-9476-42000CF04883}"/>
          </ac:spMkLst>
        </pc:spChg>
        <pc:spChg chg="add del mod">
          <ac:chgData name="Leo Speidel" userId="f40f9f0d-8a79-4c7d-a35f-6351bbb8c999" providerId="ADAL" clId="{6C95AE30-C134-A44D-97DA-66406F6DDC55}" dt="2021-03-12T22:19:41.351" v="7896" actId="478"/>
          <ac:spMkLst>
            <pc:docMk/>
            <pc:sldMk cId="103135382" sldId="837"/>
            <ac:spMk id="12" creationId="{E40D43A1-57E2-6745-9309-B1326A7178D5}"/>
          </ac:spMkLst>
        </pc:spChg>
        <pc:spChg chg="add del mod">
          <ac:chgData name="Leo Speidel" userId="f40f9f0d-8a79-4c7d-a35f-6351bbb8c999" providerId="ADAL" clId="{6C95AE30-C134-A44D-97DA-66406F6DDC55}" dt="2021-03-12T22:19:38.068" v="7894" actId="478"/>
          <ac:spMkLst>
            <pc:docMk/>
            <pc:sldMk cId="103135382" sldId="837"/>
            <ac:spMk id="13" creationId="{AFA4A5B2-233C-0B45-BDA1-31B28E6849BA}"/>
          </ac:spMkLst>
        </pc:spChg>
        <pc:spChg chg="add del mod">
          <ac:chgData name="Leo Speidel" userId="f40f9f0d-8a79-4c7d-a35f-6351bbb8c999" providerId="ADAL" clId="{6C95AE30-C134-A44D-97DA-66406F6DDC55}" dt="2021-03-12T22:19:39.696" v="7895" actId="478"/>
          <ac:spMkLst>
            <pc:docMk/>
            <pc:sldMk cId="103135382" sldId="837"/>
            <ac:spMk id="14" creationId="{A97E59A3-9EBA-8F49-B8D0-4C9206435EB7}"/>
          </ac:spMkLst>
        </pc:spChg>
        <pc:picChg chg="add mod">
          <ac:chgData name="Leo Speidel" userId="f40f9f0d-8a79-4c7d-a35f-6351bbb8c999" providerId="ADAL" clId="{6C95AE30-C134-A44D-97DA-66406F6DDC55}" dt="2021-03-11T11:14:46.531" v="4967" actId="14100"/>
          <ac:picMkLst>
            <pc:docMk/>
            <pc:sldMk cId="103135382" sldId="837"/>
            <ac:picMk id="7" creationId="{95E0BF03-6741-194A-8C37-802BF4BA5AA0}"/>
          </ac:picMkLst>
        </pc:picChg>
        <pc:picChg chg="add mod">
          <ac:chgData name="Leo Speidel" userId="f40f9f0d-8a79-4c7d-a35f-6351bbb8c999" providerId="ADAL" clId="{6C95AE30-C134-A44D-97DA-66406F6DDC55}" dt="2021-03-11T21:04:58.039" v="5666" actId="14100"/>
          <ac:picMkLst>
            <pc:docMk/>
            <pc:sldMk cId="103135382" sldId="837"/>
            <ac:picMk id="8" creationId="{4DAEF79C-81EA-4744-AB33-3D5DC33CF592}"/>
          </ac:picMkLst>
        </pc:picChg>
        <pc:picChg chg="add mod">
          <ac:chgData name="Leo Speidel" userId="f40f9f0d-8a79-4c7d-a35f-6351bbb8c999" providerId="ADAL" clId="{6C95AE30-C134-A44D-97DA-66406F6DDC55}" dt="2021-03-11T11:14:24.763" v="4913" actId="1076"/>
          <ac:picMkLst>
            <pc:docMk/>
            <pc:sldMk cId="103135382" sldId="837"/>
            <ac:picMk id="9" creationId="{C7CA4198-9A7F-3B46-A8D8-D8070A5FDF05}"/>
          </ac:picMkLst>
        </pc:picChg>
      </pc:sldChg>
      <pc:sldChg chg="addSp delSp modSp new mod modAnim">
        <pc:chgData name="Leo Speidel" userId="f40f9f0d-8a79-4c7d-a35f-6351bbb8c999" providerId="ADAL" clId="{6C95AE30-C134-A44D-97DA-66406F6DDC55}" dt="2021-03-12T22:21:03.916" v="7905" actId="1037"/>
        <pc:sldMkLst>
          <pc:docMk/>
          <pc:sldMk cId="2457894217" sldId="838"/>
        </pc:sldMkLst>
        <pc:spChg chg="mod">
          <ac:chgData name="Leo Speidel" userId="f40f9f0d-8a79-4c7d-a35f-6351bbb8c999" providerId="ADAL" clId="{6C95AE30-C134-A44D-97DA-66406F6DDC55}" dt="2021-03-10T21:02:32.514" v="4398" actId="20577"/>
          <ac:spMkLst>
            <pc:docMk/>
            <pc:sldMk cId="2457894217" sldId="838"/>
            <ac:spMk id="2" creationId="{20003731-7F6D-7643-8024-644A28D5ABC7}"/>
          </ac:spMkLst>
        </pc:spChg>
        <pc:spChg chg="add mod">
          <ac:chgData name="Leo Speidel" userId="f40f9f0d-8a79-4c7d-a35f-6351bbb8c999" providerId="ADAL" clId="{6C95AE30-C134-A44D-97DA-66406F6DDC55}" dt="2021-03-10T18:44:24.032" v="3768" actId="1076"/>
          <ac:spMkLst>
            <pc:docMk/>
            <pc:sldMk cId="2457894217" sldId="838"/>
            <ac:spMk id="5" creationId="{47C52E24-0E66-7B45-ACEE-C07531BFAB66}"/>
          </ac:spMkLst>
        </pc:spChg>
        <pc:spChg chg="add mod">
          <ac:chgData name="Leo Speidel" userId="f40f9f0d-8a79-4c7d-a35f-6351bbb8c999" providerId="ADAL" clId="{6C95AE30-C134-A44D-97DA-66406F6DDC55}" dt="2021-03-12T22:21:03.916" v="7905" actId="1037"/>
          <ac:spMkLst>
            <pc:docMk/>
            <pc:sldMk cId="2457894217" sldId="838"/>
            <ac:spMk id="6" creationId="{04661E4E-20B0-3245-AE1A-E9493875E747}"/>
          </ac:spMkLst>
        </pc:spChg>
        <pc:spChg chg="add mod">
          <ac:chgData name="Leo Speidel" userId="f40f9f0d-8a79-4c7d-a35f-6351bbb8c999" providerId="ADAL" clId="{6C95AE30-C134-A44D-97DA-66406F6DDC55}" dt="2021-03-10T18:44:05.564" v="3766" actId="1076"/>
          <ac:spMkLst>
            <pc:docMk/>
            <pc:sldMk cId="2457894217" sldId="838"/>
            <ac:spMk id="7" creationId="{FDF0243C-ACA9-3A44-812F-F5681E3AA964}"/>
          </ac:spMkLst>
        </pc:spChg>
        <pc:spChg chg="add mod">
          <ac:chgData name="Leo Speidel" userId="f40f9f0d-8a79-4c7d-a35f-6351bbb8c999" providerId="ADAL" clId="{6C95AE30-C134-A44D-97DA-66406F6DDC55}" dt="2021-03-10T18:44:05.564" v="3766" actId="1076"/>
          <ac:spMkLst>
            <pc:docMk/>
            <pc:sldMk cId="2457894217" sldId="838"/>
            <ac:spMk id="8" creationId="{142C4B08-A858-AD41-BD71-3C3CE8FCFE24}"/>
          </ac:spMkLst>
        </pc:spChg>
        <pc:spChg chg="add mod">
          <ac:chgData name="Leo Speidel" userId="f40f9f0d-8a79-4c7d-a35f-6351bbb8c999" providerId="ADAL" clId="{6C95AE30-C134-A44D-97DA-66406F6DDC55}" dt="2021-03-10T18:44:05.564" v="3766" actId="1076"/>
          <ac:spMkLst>
            <pc:docMk/>
            <pc:sldMk cId="2457894217" sldId="838"/>
            <ac:spMk id="9" creationId="{7983AE60-2486-9E44-921D-7694B3F68AEF}"/>
          </ac:spMkLst>
        </pc:spChg>
        <pc:spChg chg="add del mod">
          <ac:chgData name="Leo Speidel" userId="f40f9f0d-8a79-4c7d-a35f-6351bbb8c999" providerId="ADAL" clId="{6C95AE30-C134-A44D-97DA-66406F6DDC55}" dt="2021-03-11T11:15:52.167" v="4993" actId="122"/>
          <ac:spMkLst>
            <pc:docMk/>
            <pc:sldMk cId="2457894217" sldId="838"/>
            <ac:spMk id="10" creationId="{43C8EE24-1EE3-344F-B299-74FF235B935A}"/>
          </ac:spMkLst>
        </pc:spChg>
        <pc:spChg chg="add mod">
          <ac:chgData name="Leo Speidel" userId="f40f9f0d-8a79-4c7d-a35f-6351bbb8c999" providerId="ADAL" clId="{6C95AE30-C134-A44D-97DA-66406F6DDC55}" dt="2021-03-10T18:44:05.564" v="3766" actId="1076"/>
          <ac:spMkLst>
            <pc:docMk/>
            <pc:sldMk cId="2457894217" sldId="838"/>
            <ac:spMk id="11" creationId="{621EB054-ED17-DE48-94DF-512DD7FADA1B}"/>
          </ac:spMkLst>
        </pc:spChg>
        <pc:spChg chg="add mod">
          <ac:chgData name="Leo Speidel" userId="f40f9f0d-8a79-4c7d-a35f-6351bbb8c999" providerId="ADAL" clId="{6C95AE30-C134-A44D-97DA-66406F6DDC55}" dt="2021-03-11T11:16:24.885" v="5006" actId="1076"/>
          <ac:spMkLst>
            <pc:docMk/>
            <pc:sldMk cId="2457894217" sldId="838"/>
            <ac:spMk id="12" creationId="{9D726FC5-B82F-4341-B610-177024F77EC1}"/>
          </ac:spMkLst>
        </pc:spChg>
        <pc:spChg chg="add mod">
          <ac:chgData name="Leo Speidel" userId="f40f9f0d-8a79-4c7d-a35f-6351bbb8c999" providerId="ADAL" clId="{6C95AE30-C134-A44D-97DA-66406F6DDC55}" dt="2021-03-10T18:44:05.564" v="3766" actId="1076"/>
          <ac:spMkLst>
            <pc:docMk/>
            <pc:sldMk cId="2457894217" sldId="838"/>
            <ac:spMk id="13" creationId="{EFC28221-8097-A641-8959-A1418DEA39F2}"/>
          </ac:spMkLst>
        </pc:spChg>
        <pc:spChg chg="add mod">
          <ac:chgData name="Leo Speidel" userId="f40f9f0d-8a79-4c7d-a35f-6351bbb8c999" providerId="ADAL" clId="{6C95AE30-C134-A44D-97DA-66406F6DDC55}" dt="2021-03-10T18:44:05.564" v="3766" actId="1076"/>
          <ac:spMkLst>
            <pc:docMk/>
            <pc:sldMk cId="2457894217" sldId="838"/>
            <ac:spMk id="14" creationId="{56A61FC6-3C36-5F4C-AEAD-FFFEFA8AD50F}"/>
          </ac:spMkLst>
        </pc:spChg>
        <pc:spChg chg="add mod">
          <ac:chgData name="Leo Speidel" userId="f40f9f0d-8a79-4c7d-a35f-6351bbb8c999" providerId="ADAL" clId="{6C95AE30-C134-A44D-97DA-66406F6DDC55}" dt="2021-03-10T18:44:05.564" v="3766" actId="1076"/>
          <ac:spMkLst>
            <pc:docMk/>
            <pc:sldMk cId="2457894217" sldId="838"/>
            <ac:spMk id="15" creationId="{E0B6FC64-2131-C443-970F-08686D04A63A}"/>
          </ac:spMkLst>
        </pc:spChg>
        <pc:spChg chg="add mod">
          <ac:chgData name="Leo Speidel" userId="f40f9f0d-8a79-4c7d-a35f-6351bbb8c999" providerId="ADAL" clId="{6C95AE30-C134-A44D-97DA-66406F6DDC55}" dt="2021-03-11T11:15:56.102" v="4994" actId="1076"/>
          <ac:spMkLst>
            <pc:docMk/>
            <pc:sldMk cId="2457894217" sldId="838"/>
            <ac:spMk id="16" creationId="{97890E23-C61F-4A44-B2B8-327716561A8A}"/>
          </ac:spMkLst>
        </pc:spChg>
        <pc:spChg chg="add mod">
          <ac:chgData name="Leo Speidel" userId="f40f9f0d-8a79-4c7d-a35f-6351bbb8c999" providerId="ADAL" clId="{6C95AE30-C134-A44D-97DA-66406F6DDC55}" dt="2021-03-10T18:44:24.032" v="3768" actId="1076"/>
          <ac:spMkLst>
            <pc:docMk/>
            <pc:sldMk cId="2457894217" sldId="838"/>
            <ac:spMk id="17" creationId="{ABE7E823-3AB5-0648-9C06-2E33B795491D}"/>
          </ac:spMkLst>
        </pc:spChg>
        <pc:spChg chg="add mod">
          <ac:chgData name="Leo Speidel" userId="f40f9f0d-8a79-4c7d-a35f-6351bbb8c999" providerId="ADAL" clId="{6C95AE30-C134-A44D-97DA-66406F6DDC55}" dt="2021-03-10T18:44:24.032" v="3768" actId="1076"/>
          <ac:spMkLst>
            <pc:docMk/>
            <pc:sldMk cId="2457894217" sldId="838"/>
            <ac:spMk id="18" creationId="{634DF782-B334-8C40-8BBB-D5CA744071B1}"/>
          </ac:spMkLst>
        </pc:spChg>
        <pc:spChg chg="add mod">
          <ac:chgData name="Leo Speidel" userId="f40f9f0d-8a79-4c7d-a35f-6351bbb8c999" providerId="ADAL" clId="{6C95AE30-C134-A44D-97DA-66406F6DDC55}" dt="2021-03-10T18:44:24.032" v="3768" actId="1076"/>
          <ac:spMkLst>
            <pc:docMk/>
            <pc:sldMk cId="2457894217" sldId="838"/>
            <ac:spMk id="19" creationId="{B2EBAB5C-6CE2-4249-AED2-9E436EB552B2}"/>
          </ac:spMkLst>
        </pc:spChg>
        <pc:grpChg chg="add mod">
          <ac:chgData name="Leo Speidel" userId="f40f9f0d-8a79-4c7d-a35f-6351bbb8c999" providerId="ADAL" clId="{6C95AE30-C134-A44D-97DA-66406F6DDC55}" dt="2021-03-10T18:44:50.030" v="3778" actId="1036"/>
          <ac:grpSpMkLst>
            <pc:docMk/>
            <pc:sldMk cId="2457894217" sldId="838"/>
            <ac:grpSpMk id="20" creationId="{C7593370-6DE2-6544-B09F-D49B9041CCD1}"/>
          </ac:grpSpMkLst>
        </pc:grpChg>
        <pc:picChg chg="add mod">
          <ac:chgData name="Leo Speidel" userId="f40f9f0d-8a79-4c7d-a35f-6351bbb8c999" providerId="ADAL" clId="{6C95AE30-C134-A44D-97DA-66406F6DDC55}" dt="2021-03-10T18:44:05.564" v="3766" actId="1076"/>
          <ac:picMkLst>
            <pc:docMk/>
            <pc:sldMk cId="2457894217" sldId="838"/>
            <ac:picMk id="3" creationId="{97F6EC8E-13A6-8E4D-A083-E3F5FA4B161B}"/>
          </ac:picMkLst>
        </pc:picChg>
        <pc:picChg chg="add mod">
          <ac:chgData name="Leo Speidel" userId="f40f9f0d-8a79-4c7d-a35f-6351bbb8c999" providerId="ADAL" clId="{6C95AE30-C134-A44D-97DA-66406F6DDC55}" dt="2021-03-10T18:44:47.187" v="3774" actId="1037"/>
          <ac:picMkLst>
            <pc:docMk/>
            <pc:sldMk cId="2457894217" sldId="838"/>
            <ac:picMk id="4" creationId="{454C970E-4614-664E-971C-78CF523A4714}"/>
          </ac:picMkLst>
        </pc:picChg>
      </pc:sldChg>
      <pc:sldChg chg="new del">
        <pc:chgData name="Leo Speidel" userId="f40f9f0d-8a79-4c7d-a35f-6351bbb8c999" providerId="ADAL" clId="{6C95AE30-C134-A44D-97DA-66406F6DDC55}" dt="2021-03-10T18:41:43.633" v="3626" actId="2696"/>
        <pc:sldMkLst>
          <pc:docMk/>
          <pc:sldMk cId="2605962485" sldId="838"/>
        </pc:sldMkLst>
      </pc:sldChg>
      <pc:sldChg chg="new del">
        <pc:chgData name="Leo Speidel" userId="f40f9f0d-8a79-4c7d-a35f-6351bbb8c999" providerId="ADAL" clId="{6C95AE30-C134-A44D-97DA-66406F6DDC55}" dt="2021-03-10T18:45:33.002" v="3783" actId="2696"/>
        <pc:sldMkLst>
          <pc:docMk/>
          <pc:sldMk cId="2653262048" sldId="839"/>
        </pc:sldMkLst>
      </pc:sldChg>
      <pc:sldChg chg="new del">
        <pc:chgData name="Leo Speidel" userId="f40f9f0d-8a79-4c7d-a35f-6351bbb8c999" providerId="ADAL" clId="{6C95AE30-C134-A44D-97DA-66406F6DDC55}" dt="2021-03-10T18:47:03.775" v="3828" actId="2696"/>
        <pc:sldMkLst>
          <pc:docMk/>
          <pc:sldMk cId="3169920323" sldId="839"/>
        </pc:sldMkLst>
      </pc:sldChg>
      <pc:sldChg chg="add">
        <pc:chgData name="Leo Speidel" userId="f40f9f0d-8a79-4c7d-a35f-6351bbb8c999" providerId="ADAL" clId="{6C95AE30-C134-A44D-97DA-66406F6DDC55}" dt="2021-03-10T18:47:02.756" v="3827"/>
        <pc:sldMkLst>
          <pc:docMk/>
          <pc:sldMk cId="2038940190" sldId="840"/>
        </pc:sldMkLst>
      </pc:sldChg>
      <pc:sldChg chg="new del">
        <pc:chgData name="Leo Speidel" userId="f40f9f0d-8a79-4c7d-a35f-6351bbb8c999" providerId="ADAL" clId="{6C95AE30-C134-A44D-97DA-66406F6DDC55}" dt="2021-03-10T21:01:02.729" v="4289" actId="2696"/>
        <pc:sldMkLst>
          <pc:docMk/>
          <pc:sldMk cId="1100790165" sldId="841"/>
        </pc:sldMkLst>
      </pc:sldChg>
      <pc:sldChg chg="addSp delSp modSp new del mod modClrScheme chgLayout">
        <pc:chgData name="Leo Speidel" userId="f40f9f0d-8a79-4c7d-a35f-6351bbb8c999" providerId="ADAL" clId="{6C95AE30-C134-A44D-97DA-66406F6DDC55}" dt="2021-03-11T13:41:36.452" v="5282" actId="2696"/>
        <pc:sldMkLst>
          <pc:docMk/>
          <pc:sldMk cId="1780533652" sldId="841"/>
        </pc:sldMkLst>
        <pc:spChg chg="del mod ord">
          <ac:chgData name="Leo Speidel" userId="f40f9f0d-8a79-4c7d-a35f-6351bbb8c999" providerId="ADAL" clId="{6C95AE30-C134-A44D-97DA-66406F6DDC55}" dt="2021-03-11T11:42:50.228" v="5008" actId="700"/>
          <ac:spMkLst>
            <pc:docMk/>
            <pc:sldMk cId="1780533652" sldId="841"/>
            <ac:spMk id="2" creationId="{2857F2EA-9188-2C41-8038-9537138559A2}"/>
          </ac:spMkLst>
        </pc:spChg>
        <pc:spChg chg="del">
          <ac:chgData name="Leo Speidel" userId="f40f9f0d-8a79-4c7d-a35f-6351bbb8c999" providerId="ADAL" clId="{6C95AE30-C134-A44D-97DA-66406F6DDC55}" dt="2021-03-11T11:42:50.228" v="5008" actId="700"/>
          <ac:spMkLst>
            <pc:docMk/>
            <pc:sldMk cId="1780533652" sldId="841"/>
            <ac:spMk id="3" creationId="{FDE0E18D-3DFD-A942-95F1-A9E62FA0DB4F}"/>
          </ac:spMkLst>
        </pc:spChg>
        <pc:spChg chg="add mod ord">
          <ac:chgData name="Leo Speidel" userId="f40f9f0d-8a79-4c7d-a35f-6351bbb8c999" providerId="ADAL" clId="{6C95AE30-C134-A44D-97DA-66406F6DDC55}" dt="2021-03-11T11:42:55.508" v="5025" actId="20577"/>
          <ac:spMkLst>
            <pc:docMk/>
            <pc:sldMk cId="1780533652" sldId="841"/>
            <ac:spMk id="4" creationId="{CFA0B05E-1466-864B-BD21-8B34A3FBBD1C}"/>
          </ac:spMkLst>
        </pc:spChg>
        <pc:spChg chg="add mod">
          <ac:chgData name="Leo Speidel" userId="f40f9f0d-8a79-4c7d-a35f-6351bbb8c999" providerId="ADAL" clId="{6C95AE30-C134-A44D-97DA-66406F6DDC55}" dt="2021-03-11T13:36:39.360" v="5193" actId="20577"/>
          <ac:spMkLst>
            <pc:docMk/>
            <pc:sldMk cId="1780533652" sldId="841"/>
            <ac:spMk id="5" creationId="{4EC974C0-9C8C-A64A-9812-AAF84E9537A9}"/>
          </ac:spMkLst>
        </pc:spChg>
      </pc:sldChg>
      <pc:sldChg chg="addSp delSp modSp new mod modClrScheme chgLayout">
        <pc:chgData name="Leo Speidel" userId="f40f9f0d-8a79-4c7d-a35f-6351bbb8c999" providerId="ADAL" clId="{6C95AE30-C134-A44D-97DA-66406F6DDC55}" dt="2021-03-12T18:42:09.538" v="6469" actId="20577"/>
        <pc:sldMkLst>
          <pc:docMk/>
          <pc:sldMk cId="2129162176" sldId="841"/>
        </pc:sldMkLst>
        <pc:spChg chg="del mod ord">
          <ac:chgData name="Leo Speidel" userId="f40f9f0d-8a79-4c7d-a35f-6351bbb8c999" providerId="ADAL" clId="{6C95AE30-C134-A44D-97DA-66406F6DDC55}" dt="2021-03-11T15:26:53.769" v="5284" actId="700"/>
          <ac:spMkLst>
            <pc:docMk/>
            <pc:sldMk cId="2129162176" sldId="841"/>
            <ac:spMk id="2" creationId="{6A1180F9-3C33-FA49-A250-430AC2E19BFA}"/>
          </ac:spMkLst>
        </pc:spChg>
        <pc:spChg chg="del">
          <ac:chgData name="Leo Speidel" userId="f40f9f0d-8a79-4c7d-a35f-6351bbb8c999" providerId="ADAL" clId="{6C95AE30-C134-A44D-97DA-66406F6DDC55}" dt="2021-03-11T15:26:53.769" v="5284" actId="700"/>
          <ac:spMkLst>
            <pc:docMk/>
            <pc:sldMk cId="2129162176" sldId="841"/>
            <ac:spMk id="3" creationId="{87FB7A06-7BEF-5A42-9019-40212B75FBFC}"/>
          </ac:spMkLst>
        </pc:spChg>
        <pc:spChg chg="add mod ord">
          <ac:chgData name="Leo Speidel" userId="f40f9f0d-8a79-4c7d-a35f-6351bbb8c999" providerId="ADAL" clId="{6C95AE30-C134-A44D-97DA-66406F6DDC55}" dt="2021-03-11T15:30:23.146" v="5428" actId="20577"/>
          <ac:spMkLst>
            <pc:docMk/>
            <pc:sldMk cId="2129162176" sldId="841"/>
            <ac:spMk id="4" creationId="{E1B79366-6BBE-6E41-94BF-D10FDC0CAA4A}"/>
          </ac:spMkLst>
        </pc:spChg>
        <pc:spChg chg="add mod">
          <ac:chgData name="Leo Speidel" userId="f40f9f0d-8a79-4c7d-a35f-6351bbb8c999" providerId="ADAL" clId="{6C95AE30-C134-A44D-97DA-66406F6DDC55}" dt="2021-03-12T18:42:09.538" v="6469" actId="20577"/>
          <ac:spMkLst>
            <pc:docMk/>
            <pc:sldMk cId="2129162176" sldId="841"/>
            <ac:spMk id="9" creationId="{06C50D0B-30A5-9B4E-A57D-437CFB522E50}"/>
          </ac:spMkLst>
        </pc:spChg>
        <pc:spChg chg="add mod">
          <ac:chgData name="Leo Speidel" userId="f40f9f0d-8a79-4c7d-a35f-6351bbb8c999" providerId="ADAL" clId="{6C95AE30-C134-A44D-97DA-66406F6DDC55}" dt="2021-03-11T15:38:50.427" v="5579" actId="1036"/>
          <ac:spMkLst>
            <pc:docMk/>
            <pc:sldMk cId="2129162176" sldId="841"/>
            <ac:spMk id="10" creationId="{39CA7D9E-38B5-8C4D-B161-1A26A0D4C4EC}"/>
          </ac:spMkLst>
        </pc:spChg>
        <pc:spChg chg="add mod">
          <ac:chgData name="Leo Speidel" userId="f40f9f0d-8a79-4c7d-a35f-6351bbb8c999" providerId="ADAL" clId="{6C95AE30-C134-A44D-97DA-66406F6DDC55}" dt="2021-03-11T15:39:04.577" v="5606" actId="1038"/>
          <ac:spMkLst>
            <pc:docMk/>
            <pc:sldMk cId="2129162176" sldId="841"/>
            <ac:spMk id="11" creationId="{829A3548-BE9D-B144-8047-6385F809D15D}"/>
          </ac:spMkLst>
        </pc:spChg>
        <pc:picChg chg="add mod">
          <ac:chgData name="Leo Speidel" userId="f40f9f0d-8a79-4c7d-a35f-6351bbb8c999" providerId="ADAL" clId="{6C95AE30-C134-A44D-97DA-66406F6DDC55}" dt="2021-03-11T15:27:14.935" v="5288" actId="1076"/>
          <ac:picMkLst>
            <pc:docMk/>
            <pc:sldMk cId="2129162176" sldId="841"/>
            <ac:picMk id="6" creationId="{7944ADDD-CFA9-E545-B4C5-72CC36C72759}"/>
          </ac:picMkLst>
        </pc:picChg>
        <pc:picChg chg="add mod">
          <ac:chgData name="Leo Speidel" userId="f40f9f0d-8a79-4c7d-a35f-6351bbb8c999" providerId="ADAL" clId="{6C95AE30-C134-A44D-97DA-66406F6DDC55}" dt="2021-03-11T15:27:05.011" v="5286"/>
          <ac:picMkLst>
            <pc:docMk/>
            <pc:sldMk cId="2129162176" sldId="841"/>
            <ac:picMk id="7" creationId="{4016B4F2-4A15-164A-981D-4D6B4BD57610}"/>
          </ac:picMkLst>
        </pc:picChg>
        <pc:picChg chg="add mod">
          <ac:chgData name="Leo Speidel" userId="f40f9f0d-8a79-4c7d-a35f-6351bbb8c999" providerId="ADAL" clId="{6C95AE30-C134-A44D-97DA-66406F6DDC55}" dt="2021-03-11T15:27:05.011" v="5286"/>
          <ac:picMkLst>
            <pc:docMk/>
            <pc:sldMk cId="2129162176" sldId="841"/>
            <ac:picMk id="8" creationId="{BC9C3B68-C5C2-6945-8344-79657BEDDE08}"/>
          </ac:picMkLst>
        </pc:picChg>
      </pc:sldChg>
      <pc:sldChg chg="addSp delSp modSp new mod modClrScheme delAnim modAnim chgLayout">
        <pc:chgData name="Leo Speidel" userId="f40f9f0d-8a79-4c7d-a35f-6351bbb8c999" providerId="ADAL" clId="{6C95AE30-C134-A44D-97DA-66406F6DDC55}" dt="2021-03-12T22:11:11.122" v="7612" actId="478"/>
        <pc:sldMkLst>
          <pc:docMk/>
          <pc:sldMk cId="4010651164" sldId="842"/>
        </pc:sldMkLst>
        <pc:spChg chg="del mod ord">
          <ac:chgData name="Leo Speidel" userId="f40f9f0d-8a79-4c7d-a35f-6351bbb8c999" providerId="ADAL" clId="{6C95AE30-C134-A44D-97DA-66406F6DDC55}" dt="2021-03-12T09:39:51.908" v="5891" actId="700"/>
          <ac:spMkLst>
            <pc:docMk/>
            <pc:sldMk cId="4010651164" sldId="842"/>
            <ac:spMk id="2" creationId="{FA8B489B-2E37-8E4E-BE99-ED54E7E12B14}"/>
          </ac:spMkLst>
        </pc:spChg>
        <pc:spChg chg="del mod ord">
          <ac:chgData name="Leo Speidel" userId="f40f9f0d-8a79-4c7d-a35f-6351bbb8c999" providerId="ADAL" clId="{6C95AE30-C134-A44D-97DA-66406F6DDC55}" dt="2021-03-12T09:39:51.908" v="5891" actId="700"/>
          <ac:spMkLst>
            <pc:docMk/>
            <pc:sldMk cId="4010651164" sldId="842"/>
            <ac:spMk id="3" creationId="{521FE2C6-6ABE-5C4A-BAE0-98FF91B94C11}"/>
          </ac:spMkLst>
        </pc:spChg>
        <pc:spChg chg="add mod ord">
          <ac:chgData name="Leo Speidel" userId="f40f9f0d-8a79-4c7d-a35f-6351bbb8c999" providerId="ADAL" clId="{6C95AE30-C134-A44D-97DA-66406F6DDC55}" dt="2021-03-12T09:42:10.788" v="6096" actId="20577"/>
          <ac:spMkLst>
            <pc:docMk/>
            <pc:sldMk cId="4010651164" sldId="842"/>
            <ac:spMk id="4" creationId="{021A24B4-7FF4-0A4B-AFEF-910CA9E101E0}"/>
          </ac:spMkLst>
        </pc:spChg>
        <pc:spChg chg="add del mod ord">
          <ac:chgData name="Leo Speidel" userId="f40f9f0d-8a79-4c7d-a35f-6351bbb8c999" providerId="ADAL" clId="{6C95AE30-C134-A44D-97DA-66406F6DDC55}" dt="2021-03-12T09:40:10.683" v="5899" actId="478"/>
          <ac:spMkLst>
            <pc:docMk/>
            <pc:sldMk cId="4010651164" sldId="842"/>
            <ac:spMk id="5" creationId="{EAA232E5-9F02-3F42-9D08-BF0DF1922E37}"/>
          </ac:spMkLst>
        </pc:spChg>
        <pc:spChg chg="add mod">
          <ac:chgData name="Leo Speidel" userId="f40f9f0d-8a79-4c7d-a35f-6351bbb8c999" providerId="ADAL" clId="{6C95AE30-C134-A44D-97DA-66406F6DDC55}" dt="2021-03-12T09:39:58.357" v="5895" actId="27636"/>
          <ac:spMkLst>
            <pc:docMk/>
            <pc:sldMk cId="4010651164" sldId="842"/>
            <ac:spMk id="6" creationId="{2C49B21E-B633-2D44-8CB9-15D45BFDA2F3}"/>
          </ac:spMkLst>
        </pc:spChg>
        <pc:spChg chg="add mod">
          <ac:chgData name="Leo Speidel" userId="f40f9f0d-8a79-4c7d-a35f-6351bbb8c999" providerId="ADAL" clId="{6C95AE30-C134-A44D-97DA-66406F6DDC55}" dt="2021-03-12T09:43:32.032" v="6146" actId="1038"/>
          <ac:spMkLst>
            <pc:docMk/>
            <pc:sldMk cId="4010651164" sldId="842"/>
            <ac:spMk id="128" creationId="{DF7C6190-2CDC-E64F-9E22-D5F3A62B740F}"/>
          </ac:spMkLst>
        </pc:spChg>
        <pc:spChg chg="add mod">
          <ac:chgData name="Leo Speidel" userId="f40f9f0d-8a79-4c7d-a35f-6351bbb8c999" providerId="ADAL" clId="{6C95AE30-C134-A44D-97DA-66406F6DDC55}" dt="2021-03-12T09:43:32.032" v="6146" actId="1038"/>
          <ac:spMkLst>
            <pc:docMk/>
            <pc:sldMk cId="4010651164" sldId="842"/>
            <ac:spMk id="130" creationId="{4A0113E9-857B-304C-AB5A-649C947AE19D}"/>
          </ac:spMkLst>
        </pc:spChg>
        <pc:spChg chg="add del mod">
          <ac:chgData name="Leo Speidel" userId="f40f9f0d-8a79-4c7d-a35f-6351bbb8c999" providerId="ADAL" clId="{6C95AE30-C134-A44D-97DA-66406F6DDC55}" dt="2021-03-12T09:40:19.055" v="5902" actId="478"/>
          <ac:spMkLst>
            <pc:docMk/>
            <pc:sldMk cId="4010651164" sldId="842"/>
            <ac:spMk id="131" creationId="{3A0A8379-0C49-B84A-9716-3A746C5C08DE}"/>
          </ac:spMkLst>
        </pc:spChg>
        <pc:spChg chg="add mod">
          <ac:chgData name="Leo Speidel" userId="f40f9f0d-8a79-4c7d-a35f-6351bbb8c999" providerId="ADAL" clId="{6C95AE30-C134-A44D-97DA-66406F6DDC55}" dt="2021-03-12T22:09:03.341" v="7579" actId="1036"/>
          <ac:spMkLst>
            <pc:docMk/>
            <pc:sldMk cId="4010651164" sldId="842"/>
            <ac:spMk id="132" creationId="{C7134C76-561B-314D-BE52-0AA52A84E831}"/>
          </ac:spMkLst>
        </pc:spChg>
        <pc:spChg chg="add mod">
          <ac:chgData name="Leo Speidel" userId="f40f9f0d-8a79-4c7d-a35f-6351bbb8c999" providerId="ADAL" clId="{6C95AE30-C134-A44D-97DA-66406F6DDC55}" dt="2021-03-12T09:50:03.334" v="6337" actId="404"/>
          <ac:spMkLst>
            <pc:docMk/>
            <pc:sldMk cId="4010651164" sldId="842"/>
            <ac:spMk id="133" creationId="{998FB753-2AA7-6241-9AE6-57F518242EEE}"/>
          </ac:spMkLst>
        </pc:spChg>
        <pc:spChg chg="add mod">
          <ac:chgData name="Leo Speidel" userId="f40f9f0d-8a79-4c7d-a35f-6351bbb8c999" providerId="ADAL" clId="{6C95AE30-C134-A44D-97DA-66406F6DDC55}" dt="2021-03-12T09:44:34.854" v="6187" actId="1076"/>
          <ac:spMkLst>
            <pc:docMk/>
            <pc:sldMk cId="4010651164" sldId="842"/>
            <ac:spMk id="137" creationId="{F8435164-5932-D04B-9936-1A457CDB78AB}"/>
          </ac:spMkLst>
        </pc:spChg>
        <pc:picChg chg="add mod">
          <ac:chgData name="Leo Speidel" userId="f40f9f0d-8a79-4c7d-a35f-6351bbb8c999" providerId="ADAL" clId="{6C95AE30-C134-A44D-97DA-66406F6DDC55}" dt="2021-03-12T09:44:30.881" v="6185" actId="1076"/>
          <ac:picMkLst>
            <pc:docMk/>
            <pc:sldMk cId="4010651164" sldId="842"/>
            <ac:picMk id="134" creationId="{1CFA38B7-00F7-5F4F-A6DC-BB82EF15AD77}"/>
          </ac:picMkLst>
        </pc:picChg>
        <pc:picChg chg="add mod">
          <ac:chgData name="Leo Speidel" userId="f40f9f0d-8a79-4c7d-a35f-6351bbb8c999" providerId="ADAL" clId="{6C95AE30-C134-A44D-97DA-66406F6DDC55}" dt="2021-03-12T09:44:32.112" v="6186" actId="1076"/>
          <ac:picMkLst>
            <pc:docMk/>
            <pc:sldMk cId="4010651164" sldId="842"/>
            <ac:picMk id="135" creationId="{BB8CD3DA-A015-0043-ACBF-37BE06DB96A8}"/>
          </ac:picMkLst>
        </pc:picChg>
        <pc:picChg chg="add mod">
          <ac:chgData name="Leo Speidel" userId="f40f9f0d-8a79-4c7d-a35f-6351bbb8c999" providerId="ADAL" clId="{6C95AE30-C134-A44D-97DA-66406F6DDC55}" dt="2021-03-12T09:44:42.771" v="6190" actId="1076"/>
          <ac:picMkLst>
            <pc:docMk/>
            <pc:sldMk cId="4010651164" sldId="842"/>
            <ac:picMk id="136" creationId="{EC6D73AB-C240-7D4C-8D9C-ACF7B089FD26}"/>
          </ac:picMkLst>
        </pc:pic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7" creationId="{6FDD2171-7A01-E84F-ABAB-58FA0C00A21D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8" creationId="{08626A4C-D895-CE4D-AC9D-2233C2102CFB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9" creationId="{5EA0A952-76EA-3646-B937-B760B2E7EDB3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0" creationId="{7C639B75-396B-4A48-866B-455B0012C438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1" creationId="{1DAB20D0-AB79-774A-87B0-952A68238F98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2" creationId="{369AE688-E31A-C045-9E1D-4825E77BBF04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3" creationId="{4F8F7976-176B-124B-B259-A9159029B8E6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4" creationId="{FF2BDF37-B8A9-2142-A598-7F7E3567A31C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5" creationId="{B64A5F19-7C4A-E34A-B389-FD8EE2FB88E1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6" creationId="{93DD423D-CC56-324D-9C0E-A50F6862D62E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7" creationId="{98E0EB3B-2377-1A4F-AC23-2D6352EEFD9A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8" creationId="{2867FF8E-3193-5845-887F-F50B847A2213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9" creationId="{BF6F5E33-732C-5C46-B021-63393AFA51BD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20" creationId="{91F2DD48-5D27-9241-ABEF-5A3FE07533C2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21" creationId="{06B25AD5-6125-F34D-80A5-DD69F6700E3F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22" creationId="{4C4276CD-FACF-5847-BFA9-7679641878BE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23" creationId="{3952F7B4-2BAA-5A46-9056-B055E5F1ED9F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24" creationId="{4BD5DB88-7046-A343-9AA8-9992253F9F7F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25" creationId="{48943721-EB31-7747-A432-E8F9C210C5A9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26" creationId="{8245A609-D356-354F-A766-546E766BE1D7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27" creationId="{282A0CFC-2165-C245-ACCC-565899CA2C88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28" creationId="{024B350E-8224-0D49-ADE7-B2E427125A79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29" creationId="{74CB8E2F-D4CE-AF49-9E32-8D5944ABEBCE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30" creationId="{669E01FF-8F18-B946-85EB-8D9DF5013BD4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31" creationId="{983B6249-E79E-3741-BE58-1E34C7D42DB4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32" creationId="{051D1AE9-230E-6D4D-84C4-DDB65C91935E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33" creationId="{3E5A90D6-409A-194C-9535-73CED8FF5AC6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34" creationId="{631E185F-F76B-F941-856B-B9F7EE41289F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35" creationId="{91E2818F-1C7D-9240-807F-7098CE5FB232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36" creationId="{3409836D-44A3-D649-A696-D69848977E6D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37" creationId="{7658C978-4CC7-1D47-9C41-2621CF66BA2C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38" creationId="{EE25FC2E-1E87-BE47-8174-B5440E1ED41D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39" creationId="{3666BE55-3E33-E748-AF74-C76B2B364E52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40" creationId="{52E9F3AB-108D-5F46-AA1C-6D48F51A305A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41" creationId="{F3BFB3CC-41D6-4C4C-BE42-6463DE82CA62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42" creationId="{B94E1933-5DC4-E540-8970-8BBBA4CC8AF6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43" creationId="{1E06E192-6432-FB46-AFA6-D7562991BCF1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44" creationId="{1409DE8D-B6A7-9747-99CE-BD198EB99EDD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45" creationId="{A2A18172-D5A0-A64B-B297-EFD392AE5AE4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46" creationId="{16AF977D-85FD-1945-AED2-C55AE748B3C0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47" creationId="{B4C340C8-B1E4-124E-93B6-964660B69B41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48" creationId="{3F973032-B3AB-6844-BF4E-BC2F10B8810E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49" creationId="{B103759A-6A65-3A4C-9E83-918880D5AA6F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50" creationId="{2C2D50E5-F067-1343-A7D3-F29ECF52A758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51" creationId="{16BE7CC3-0604-C14D-A918-4AD51B36B61D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52" creationId="{E78CC7F6-3A74-9B41-B2DE-00C0766B54BB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53" creationId="{C59F77E2-6827-EE49-B5EE-EC1DF23E4E4F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54" creationId="{8ACF0B0E-0E0A-C447-B3A4-307E3285A6DC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55" creationId="{FBFB95EF-7DA8-1C42-9B78-0787CCD9C80A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56" creationId="{6E2F2B6A-BB35-E740-8268-04E19EE1AC9F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57" creationId="{8FE81B86-8E97-704B-945A-4ADB59AF2277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58" creationId="{384808D4-6143-734C-8EDF-DFDC2B8E03B4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59" creationId="{694513DD-ACB9-D34A-A8E9-B239C4533BEC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60" creationId="{ED1A38C4-FC58-434D-BD8B-4834BA9676E4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61" creationId="{F6A6D517-3686-8440-8592-6FFEF8BE9AF5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62" creationId="{40FB5890-9A55-394E-AE9A-D46BAB41526D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63" creationId="{3C6FF7D1-E8E3-DD46-BFEC-74AC9BD14E8D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64" creationId="{CB08636A-5AF0-7847-BB5E-D8D4997391AC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65" creationId="{06CC792E-B685-0148-B485-1E21D6D0BAD8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66" creationId="{1F05FF0D-6E71-3145-BF59-CA3C4A4D0AA5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67" creationId="{C7A66C58-3873-F543-9FFB-DB762AB24145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68" creationId="{8425AC11-B209-D544-8914-50FDC6071DED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69" creationId="{46DD988C-51E3-6447-B1FD-03EA94A1F9E8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70" creationId="{D558660A-6BC7-AF4D-A4F7-FE1354217A98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71" creationId="{2D88169C-3C31-D644-BFA7-B7CF43D05CA5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72" creationId="{CABCEC55-E465-4F42-9803-1510360E31E6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73" creationId="{E645D3A6-7F68-5346-A274-0F168767E0C7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74" creationId="{BA978842-A6D6-CD4D-BD35-1E523FC1A901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75" creationId="{BC2D52D6-F316-7E4B-9E79-38228F54B2EB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76" creationId="{11D0B0C0-2832-CF43-B19C-9EF7A0F4EA0B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77" creationId="{014471F7-27F2-0848-89D5-B37538683123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78" creationId="{B55025B0-35D7-D34E-8613-A5DAF56B9A52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79" creationId="{1145A5F7-AE62-ED46-96E8-D291FF8685A6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80" creationId="{149AA5B6-4356-F34D-BAD6-49A20437D26F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81" creationId="{9552AC34-42A2-0F4E-BC7B-C3BD01DA61D4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82" creationId="{D0A20A9F-3BB9-0B42-8240-8E7A2DFC659B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83" creationId="{60334966-E908-324C-963C-1E865531B796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84" creationId="{A39B910B-A329-634B-B2B6-DB14DF9DBC67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85" creationId="{401E7FC7-49AC-3846-A24D-9B16C97849AD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86" creationId="{64CADC6D-172A-A942-8E0F-4801970D4E23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87" creationId="{701C1F3D-BFDA-9749-8EB8-2370E37BEED3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88" creationId="{CA89ED2A-C0DA-8E4B-973A-5F4C789D7CFB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89" creationId="{9B83204F-3FE7-1945-BE36-D40B6326EDFC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90" creationId="{526A4FB5-7617-8343-944C-ADC6BEF149C8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91" creationId="{3A23144A-2E7F-8141-8CC2-DA84B20655E1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92" creationId="{03A05C8F-8A42-5A46-98AB-6E890569D24E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93" creationId="{CE5C492A-5BFE-454E-8381-03A9BBA77A41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94" creationId="{36F6366E-25AC-2D4A-952E-D6F8EE8427D3}"/>
          </ac:cxnSpMkLst>
        </pc:cxnChg>
        <pc:cxnChg chg="add del mod">
          <ac:chgData name="Leo Speidel" userId="f40f9f0d-8a79-4c7d-a35f-6351bbb8c999" providerId="ADAL" clId="{6C95AE30-C134-A44D-97DA-66406F6DDC55}" dt="2021-03-12T22:11:05.833" v="7608" actId="478"/>
          <ac:cxnSpMkLst>
            <pc:docMk/>
            <pc:sldMk cId="4010651164" sldId="842"/>
            <ac:cxnSpMk id="95" creationId="{1AA2D9D9-2BB7-B44E-92D4-BB553A04CA7F}"/>
          </ac:cxnSpMkLst>
        </pc:cxnChg>
        <pc:cxnChg chg="add del mod">
          <ac:chgData name="Leo Speidel" userId="f40f9f0d-8a79-4c7d-a35f-6351bbb8c999" providerId="ADAL" clId="{6C95AE30-C134-A44D-97DA-66406F6DDC55}" dt="2021-03-12T22:11:04.357" v="7607" actId="478"/>
          <ac:cxnSpMkLst>
            <pc:docMk/>
            <pc:sldMk cId="4010651164" sldId="842"/>
            <ac:cxnSpMk id="96" creationId="{21923E98-4DDF-AF43-8E79-D6606BE3036F}"/>
          </ac:cxnSpMkLst>
        </pc:cxnChg>
        <pc:cxnChg chg="add del mod">
          <ac:chgData name="Leo Speidel" userId="f40f9f0d-8a79-4c7d-a35f-6351bbb8c999" providerId="ADAL" clId="{6C95AE30-C134-A44D-97DA-66406F6DDC55}" dt="2021-03-12T22:11:07.072" v="7609" actId="478"/>
          <ac:cxnSpMkLst>
            <pc:docMk/>
            <pc:sldMk cId="4010651164" sldId="842"/>
            <ac:cxnSpMk id="97" creationId="{E5DB0880-9500-164C-B15F-692DC0F69C00}"/>
          </ac:cxnSpMkLst>
        </pc:cxnChg>
        <pc:cxnChg chg="add del mod">
          <ac:chgData name="Leo Speidel" userId="f40f9f0d-8a79-4c7d-a35f-6351bbb8c999" providerId="ADAL" clId="{6C95AE30-C134-A44D-97DA-66406F6DDC55}" dt="2021-03-12T22:11:03.016" v="7606" actId="478"/>
          <ac:cxnSpMkLst>
            <pc:docMk/>
            <pc:sldMk cId="4010651164" sldId="842"/>
            <ac:cxnSpMk id="98" creationId="{5FF71B35-603B-A644-99E2-35789594D887}"/>
          </ac:cxnSpMkLst>
        </pc:cxnChg>
        <pc:cxnChg chg="add del mod">
          <ac:chgData name="Leo Speidel" userId="f40f9f0d-8a79-4c7d-a35f-6351bbb8c999" providerId="ADAL" clId="{6C95AE30-C134-A44D-97DA-66406F6DDC55}" dt="2021-03-12T22:11:08.655" v="7610" actId="478"/>
          <ac:cxnSpMkLst>
            <pc:docMk/>
            <pc:sldMk cId="4010651164" sldId="842"/>
            <ac:cxnSpMk id="99" creationId="{821A2D32-5350-564E-A883-AB50D2E22078}"/>
          </ac:cxnSpMkLst>
        </pc:cxnChg>
        <pc:cxnChg chg="add del mod">
          <ac:chgData name="Leo Speidel" userId="f40f9f0d-8a79-4c7d-a35f-6351bbb8c999" providerId="ADAL" clId="{6C95AE30-C134-A44D-97DA-66406F6DDC55}" dt="2021-03-12T22:11:01.699" v="7605" actId="478"/>
          <ac:cxnSpMkLst>
            <pc:docMk/>
            <pc:sldMk cId="4010651164" sldId="842"/>
            <ac:cxnSpMk id="100" creationId="{00812001-E7C3-3C4F-9480-97F62EBE83D2}"/>
          </ac:cxnSpMkLst>
        </pc:cxnChg>
        <pc:cxnChg chg="add del mod">
          <ac:chgData name="Leo Speidel" userId="f40f9f0d-8a79-4c7d-a35f-6351bbb8c999" providerId="ADAL" clId="{6C95AE30-C134-A44D-97DA-66406F6DDC55}" dt="2021-03-12T22:11:09.867" v="7611" actId="478"/>
          <ac:cxnSpMkLst>
            <pc:docMk/>
            <pc:sldMk cId="4010651164" sldId="842"/>
            <ac:cxnSpMk id="101" creationId="{DA5EFCEB-539C-AB4A-9002-51538CAD2007}"/>
          </ac:cxnSpMkLst>
        </pc:cxnChg>
        <pc:cxnChg chg="add del mod">
          <ac:chgData name="Leo Speidel" userId="f40f9f0d-8a79-4c7d-a35f-6351bbb8c999" providerId="ADAL" clId="{6C95AE30-C134-A44D-97DA-66406F6DDC55}" dt="2021-03-12T22:11:00.374" v="7604" actId="478"/>
          <ac:cxnSpMkLst>
            <pc:docMk/>
            <pc:sldMk cId="4010651164" sldId="842"/>
            <ac:cxnSpMk id="102" creationId="{854C6536-537C-C242-89A1-9D58FD2D68F7}"/>
          </ac:cxnSpMkLst>
        </pc:cxnChg>
        <pc:cxnChg chg="add del mod">
          <ac:chgData name="Leo Speidel" userId="f40f9f0d-8a79-4c7d-a35f-6351bbb8c999" providerId="ADAL" clId="{6C95AE30-C134-A44D-97DA-66406F6DDC55}" dt="2021-03-12T22:11:11.122" v="7612" actId="478"/>
          <ac:cxnSpMkLst>
            <pc:docMk/>
            <pc:sldMk cId="4010651164" sldId="842"/>
            <ac:cxnSpMk id="103" creationId="{2894AB90-B2BC-1246-AD10-7EA957590EC0}"/>
          </ac:cxnSpMkLst>
        </pc:cxnChg>
        <pc:cxnChg chg="add del mod">
          <ac:chgData name="Leo Speidel" userId="f40f9f0d-8a79-4c7d-a35f-6351bbb8c999" providerId="ADAL" clId="{6C95AE30-C134-A44D-97DA-66406F6DDC55}" dt="2021-03-12T22:10:57.805" v="7602" actId="478"/>
          <ac:cxnSpMkLst>
            <pc:docMk/>
            <pc:sldMk cId="4010651164" sldId="842"/>
            <ac:cxnSpMk id="104" creationId="{D6E50BC9-F0DE-3D4D-83EF-99097F7BDEF3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05" creationId="{42F82951-1024-F74B-B9DC-7697736315A7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06" creationId="{E322313D-422C-0647-8A19-FB68487C8D11}"/>
          </ac:cxnSpMkLst>
        </pc:cxnChg>
        <pc:cxnChg chg="add del mod">
          <ac:chgData name="Leo Speidel" userId="f40f9f0d-8a79-4c7d-a35f-6351bbb8c999" providerId="ADAL" clId="{6C95AE30-C134-A44D-97DA-66406F6DDC55}" dt="2021-03-12T22:10:59.062" v="7603" actId="478"/>
          <ac:cxnSpMkLst>
            <pc:docMk/>
            <pc:sldMk cId="4010651164" sldId="842"/>
            <ac:cxnSpMk id="107" creationId="{6514F1D8-D61C-044D-ACAC-45DA84B4D7FE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08" creationId="{C06CEAE6-C82F-A84C-83BA-4A5F1ED17C14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09" creationId="{447849A4-3512-6944-A688-E4FB19A6E0D6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10" creationId="{59361DF6-79EA-4E49-8533-66C34E7154E9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11" creationId="{341DE95F-7BE1-514C-AA43-41C0F4AFE547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12" creationId="{2034E99B-AF81-0847-AD2C-B6AAEB7EF02C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13" creationId="{865753B0-0755-324D-96D5-DECA5D69058F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14" creationId="{89AE9829-3E65-A440-8373-6B123DE700EB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15" creationId="{50303FC1-461C-6745-A531-ED205DE59853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16" creationId="{638B2AB0-1D90-2640-A09A-1BEAAB01E92F}"/>
          </ac:cxnSpMkLst>
        </pc:cxnChg>
        <pc:cxnChg chg="add del mod">
          <ac:chgData name="Leo Speidel" userId="f40f9f0d-8a79-4c7d-a35f-6351bbb8c999" providerId="ADAL" clId="{6C95AE30-C134-A44D-97DA-66406F6DDC55}" dt="2021-03-12T22:09:27.215" v="7581" actId="478"/>
          <ac:cxnSpMkLst>
            <pc:docMk/>
            <pc:sldMk cId="4010651164" sldId="842"/>
            <ac:cxnSpMk id="117" creationId="{BF5E9AA0-0D1B-794C-9C1C-6F668A4A871F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18" creationId="{6C5DF319-2BB5-A243-A681-464BADAC482C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19" creationId="{B3A60BE5-63CC-9C4F-B3C3-BDAF26CC4CC1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20" creationId="{DA828A43-0377-9245-9047-23C3CAE49463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21" creationId="{43944236-9276-A244-8732-1579D931DF58}"/>
          </ac:cxnSpMkLst>
        </pc:cxnChg>
        <pc:cxnChg chg="add del mod">
          <ac:chgData name="Leo Speidel" userId="f40f9f0d-8a79-4c7d-a35f-6351bbb8c999" providerId="ADAL" clId="{6C95AE30-C134-A44D-97DA-66406F6DDC55}" dt="2021-03-12T22:09:27.215" v="7581" actId="478"/>
          <ac:cxnSpMkLst>
            <pc:docMk/>
            <pc:sldMk cId="4010651164" sldId="842"/>
            <ac:cxnSpMk id="122" creationId="{526D5FE4-AD7C-A147-97A9-5AD93B2DA08C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23" creationId="{C985BD4B-70AE-944A-9B8C-60A838404499}"/>
          </ac:cxnSpMkLst>
        </pc:cxnChg>
        <pc:cxnChg chg="add del mod">
          <ac:chgData name="Leo Speidel" userId="f40f9f0d-8a79-4c7d-a35f-6351bbb8c999" providerId="ADAL" clId="{6C95AE30-C134-A44D-97DA-66406F6DDC55}" dt="2021-03-12T22:09:25.103" v="7580" actId="478"/>
          <ac:cxnSpMkLst>
            <pc:docMk/>
            <pc:sldMk cId="4010651164" sldId="842"/>
            <ac:cxnSpMk id="124" creationId="{FB72FA7F-85FE-774B-AF36-E274A1945D20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25" creationId="{B34BE036-30A7-E24C-A987-A95E2C3098E3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26" creationId="{2BD076E4-5394-014B-A039-756DDB5876D8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27" creationId="{BFEC2B57-605F-514A-B69D-F85C5C62D32A}"/>
          </ac:cxnSpMkLst>
        </pc:cxnChg>
        <pc:cxnChg chg="add mod">
          <ac:chgData name="Leo Speidel" userId="f40f9f0d-8a79-4c7d-a35f-6351bbb8c999" providerId="ADAL" clId="{6C95AE30-C134-A44D-97DA-66406F6DDC55}" dt="2021-03-12T09:43:32.032" v="6146" actId="1038"/>
          <ac:cxnSpMkLst>
            <pc:docMk/>
            <pc:sldMk cId="4010651164" sldId="842"/>
            <ac:cxnSpMk id="129" creationId="{A2C5492B-4E57-B646-A87F-D98DE1B139D5}"/>
          </ac:cxnSpMkLst>
        </pc:cxnChg>
      </pc:sldChg>
      <pc:sldMasterChg chg="modSldLayout">
        <pc:chgData name="Leo Speidel" userId="f40f9f0d-8a79-4c7d-a35f-6351bbb8c999" providerId="ADAL" clId="{6C95AE30-C134-A44D-97DA-66406F6DDC55}" dt="2021-03-10T18:22:35.256" v="2859" actId="1076"/>
        <pc:sldMasterMkLst>
          <pc:docMk/>
          <pc:sldMasterMk cId="1401540665" sldId="2147483949"/>
        </pc:sldMasterMkLst>
        <pc:sldLayoutChg chg="modSp">
          <pc:chgData name="Leo Speidel" userId="f40f9f0d-8a79-4c7d-a35f-6351bbb8c999" providerId="ADAL" clId="{6C95AE30-C134-A44D-97DA-66406F6DDC55}" dt="2021-03-10T18:22:35.256" v="2859" actId="1076"/>
          <pc:sldLayoutMkLst>
            <pc:docMk/>
            <pc:sldMasterMk cId="1401540665" sldId="2147483949"/>
            <pc:sldLayoutMk cId="245194146" sldId="2147483950"/>
          </pc:sldLayoutMkLst>
          <pc:picChg chg="mod">
            <ac:chgData name="Leo Speidel" userId="f40f9f0d-8a79-4c7d-a35f-6351bbb8c999" providerId="ADAL" clId="{6C95AE30-C134-A44D-97DA-66406F6DDC55}" dt="2021-03-10T18:22:35.256" v="2859" actId="1076"/>
            <ac:picMkLst>
              <pc:docMk/>
              <pc:sldMasterMk cId="1401540665" sldId="2147483949"/>
              <pc:sldLayoutMk cId="245194146" sldId="2147483950"/>
              <ac:picMk id="10" creationId="{CB269D13-5E8C-744A-ACC5-F6BD94F05C62}"/>
            </ac:picMkLst>
          </pc:picChg>
          <pc:picChg chg="mod">
            <ac:chgData name="Leo Speidel" userId="f40f9f0d-8a79-4c7d-a35f-6351bbb8c999" providerId="ADAL" clId="{6C95AE30-C134-A44D-97DA-66406F6DDC55}" dt="2021-03-10T18:22:33.973" v="2857" actId="1076"/>
            <ac:picMkLst>
              <pc:docMk/>
              <pc:sldMasterMk cId="1401540665" sldId="2147483949"/>
              <pc:sldLayoutMk cId="245194146" sldId="2147483950"/>
              <ac:picMk id="1028" creationId="{A7D4EC90-255A-F64F-85AF-93B658DF9E62}"/>
            </ac:picMkLst>
          </pc:picChg>
        </pc:sldLayoutChg>
      </pc:sldMasterChg>
    </pc:docChg>
  </pc:docChgLst>
  <pc:docChgLst>
    <pc:chgData name="Leo Speidel" userId="4185a2f0-feff-4d56-b1e5-2be28d398014" providerId="ADAL" clId="{6781C55D-A4E1-554A-8C10-CF80B481954B}"/>
    <pc:docChg chg="undo custSel addSld delSld modSld sldOrd">
      <pc:chgData name="Leo Speidel" userId="4185a2f0-feff-4d56-b1e5-2be28d398014" providerId="ADAL" clId="{6781C55D-A4E1-554A-8C10-CF80B481954B}" dt="2021-02-24T19:32:30.861" v="2163" actId="1076"/>
      <pc:docMkLst>
        <pc:docMk/>
      </pc:docMkLst>
      <pc:sldChg chg="addSp delSp modSp add mod">
        <pc:chgData name="Leo Speidel" userId="4185a2f0-feff-4d56-b1e5-2be28d398014" providerId="ADAL" clId="{6781C55D-A4E1-554A-8C10-CF80B481954B}" dt="2021-02-24T18:41:12.271" v="1192" actId="1036"/>
        <pc:sldMkLst>
          <pc:docMk/>
          <pc:sldMk cId="351245705" sldId="699"/>
        </pc:sldMkLst>
        <pc:spChg chg="mod">
          <ac:chgData name="Leo Speidel" userId="4185a2f0-feff-4d56-b1e5-2be28d398014" providerId="ADAL" clId="{6781C55D-A4E1-554A-8C10-CF80B481954B}" dt="2021-02-24T18:37:47.969" v="1120" actId="20577"/>
          <ac:spMkLst>
            <pc:docMk/>
            <pc:sldMk cId="351245705" sldId="699"/>
            <ac:spMk id="2" creationId="{D7783EE0-0972-6C46-99EA-EAC09611869A}"/>
          </ac:spMkLst>
        </pc:spChg>
        <pc:spChg chg="add del mod">
          <ac:chgData name="Leo Speidel" userId="4185a2f0-feff-4d56-b1e5-2be28d398014" providerId="ADAL" clId="{6781C55D-A4E1-554A-8C10-CF80B481954B}" dt="2021-02-24T18:36:34.487" v="1017" actId="11529"/>
          <ac:spMkLst>
            <pc:docMk/>
            <pc:sldMk cId="351245705" sldId="699"/>
            <ac:spMk id="3" creationId="{58B5486B-C98E-024C-B831-5F8A20CF4154}"/>
          </ac:spMkLst>
        </pc:spChg>
        <pc:spChg chg="add del">
          <ac:chgData name="Leo Speidel" userId="4185a2f0-feff-4d56-b1e5-2be28d398014" providerId="ADAL" clId="{6781C55D-A4E1-554A-8C10-CF80B481954B}" dt="2021-02-24T18:36:31.545" v="1014" actId="478"/>
          <ac:spMkLst>
            <pc:docMk/>
            <pc:sldMk cId="351245705" sldId="699"/>
            <ac:spMk id="6" creationId="{9114AFF7-0353-D54D-81A4-00B6E4FB3B21}"/>
          </ac:spMkLst>
        </pc:spChg>
        <pc:spChg chg="mod">
          <ac:chgData name="Leo Speidel" userId="4185a2f0-feff-4d56-b1e5-2be28d398014" providerId="ADAL" clId="{6781C55D-A4E1-554A-8C10-CF80B481954B}" dt="2021-02-24T18:41:04.159" v="1190" actId="1076"/>
          <ac:spMkLst>
            <pc:docMk/>
            <pc:sldMk cId="351245705" sldId="699"/>
            <ac:spMk id="8" creationId="{91118CE2-EBF7-D74D-8AFC-F1390FF9AD69}"/>
          </ac:spMkLst>
        </pc:spChg>
        <pc:spChg chg="mod">
          <ac:chgData name="Leo Speidel" userId="4185a2f0-feff-4d56-b1e5-2be28d398014" providerId="ADAL" clId="{6781C55D-A4E1-554A-8C10-CF80B481954B}" dt="2021-02-24T18:41:12.271" v="1192" actId="1036"/>
          <ac:spMkLst>
            <pc:docMk/>
            <pc:sldMk cId="351245705" sldId="699"/>
            <ac:spMk id="9" creationId="{0B6A61F0-B40D-8A49-B2CC-82E741A886E7}"/>
          </ac:spMkLst>
        </pc:spChg>
      </pc:sldChg>
      <pc:sldChg chg="mod modShow">
        <pc:chgData name="Leo Speidel" userId="4185a2f0-feff-4d56-b1e5-2be28d398014" providerId="ADAL" clId="{6781C55D-A4E1-554A-8C10-CF80B481954B}" dt="2021-02-23T09:18:53.715" v="139" actId="729"/>
        <pc:sldMkLst>
          <pc:docMk/>
          <pc:sldMk cId="1592229820" sldId="704"/>
        </pc:sldMkLst>
      </pc:sldChg>
      <pc:sldChg chg="mod modShow">
        <pc:chgData name="Leo Speidel" userId="4185a2f0-feff-4d56-b1e5-2be28d398014" providerId="ADAL" clId="{6781C55D-A4E1-554A-8C10-CF80B481954B}" dt="2021-02-23T09:18:53.715" v="139" actId="729"/>
        <pc:sldMkLst>
          <pc:docMk/>
          <pc:sldMk cId="3916057481" sldId="705"/>
        </pc:sldMkLst>
      </pc:sldChg>
      <pc:sldChg chg="addSp delSp modSp mod">
        <pc:chgData name="Leo Speidel" userId="4185a2f0-feff-4d56-b1e5-2be28d398014" providerId="ADAL" clId="{6781C55D-A4E1-554A-8C10-CF80B481954B}" dt="2021-02-23T09:44:35.898" v="437" actId="1076"/>
        <pc:sldMkLst>
          <pc:docMk/>
          <pc:sldMk cId="3928747928" sldId="730"/>
        </pc:sldMkLst>
        <pc:picChg chg="add del mod">
          <ac:chgData name="Leo Speidel" userId="4185a2f0-feff-4d56-b1e5-2be28d398014" providerId="ADAL" clId="{6781C55D-A4E1-554A-8C10-CF80B481954B}" dt="2021-02-23T09:44:35.898" v="437" actId="1076"/>
          <ac:picMkLst>
            <pc:docMk/>
            <pc:sldMk cId="3928747928" sldId="730"/>
            <ac:picMk id="7" creationId="{C4E6E861-C1B6-074D-9EEA-C470F15DC086}"/>
          </ac:picMkLst>
        </pc:picChg>
      </pc:sldChg>
      <pc:sldChg chg="modSp mod">
        <pc:chgData name="Leo Speidel" userId="4185a2f0-feff-4d56-b1e5-2be28d398014" providerId="ADAL" clId="{6781C55D-A4E1-554A-8C10-CF80B481954B}" dt="2021-02-24T13:42:55.100" v="790" actId="14100"/>
        <pc:sldMkLst>
          <pc:docMk/>
          <pc:sldMk cId="3267849862" sldId="790"/>
        </pc:sldMkLst>
        <pc:spChg chg="mod">
          <ac:chgData name="Leo Speidel" userId="4185a2f0-feff-4d56-b1e5-2be28d398014" providerId="ADAL" clId="{6781C55D-A4E1-554A-8C10-CF80B481954B}" dt="2021-02-24T13:42:55.100" v="790" actId="14100"/>
          <ac:spMkLst>
            <pc:docMk/>
            <pc:sldMk cId="3267849862" sldId="790"/>
            <ac:spMk id="6" creationId="{7C53EF28-5A28-5F4E-B190-47BDBC8A1D41}"/>
          </ac:spMkLst>
        </pc:spChg>
      </pc:sldChg>
      <pc:sldChg chg="addSp modSp mod">
        <pc:chgData name="Leo Speidel" userId="4185a2f0-feff-4d56-b1e5-2be28d398014" providerId="ADAL" clId="{6781C55D-A4E1-554A-8C10-CF80B481954B}" dt="2021-02-23T09:37:59.868" v="431" actId="1076"/>
        <pc:sldMkLst>
          <pc:docMk/>
          <pc:sldMk cId="912861009" sldId="791"/>
        </pc:sldMkLst>
        <pc:spChg chg="mod">
          <ac:chgData name="Leo Speidel" userId="4185a2f0-feff-4d56-b1e5-2be28d398014" providerId="ADAL" clId="{6781C55D-A4E1-554A-8C10-CF80B481954B}" dt="2021-02-23T09:07:17.398" v="128" actId="20577"/>
          <ac:spMkLst>
            <pc:docMk/>
            <pc:sldMk cId="912861009" sldId="791"/>
            <ac:spMk id="3" creationId="{E9F0C186-A47D-C345-93E1-93DCB2B43B49}"/>
          </ac:spMkLst>
        </pc:spChg>
        <pc:spChg chg="add mod">
          <ac:chgData name="Leo Speidel" userId="4185a2f0-feff-4d56-b1e5-2be28d398014" providerId="ADAL" clId="{6781C55D-A4E1-554A-8C10-CF80B481954B}" dt="2021-02-23T09:27:49.640" v="391" actId="1076"/>
          <ac:spMkLst>
            <pc:docMk/>
            <pc:sldMk cId="912861009" sldId="791"/>
            <ac:spMk id="5" creationId="{66573F8D-292B-3847-9C2A-714FA36EDB7A}"/>
          </ac:spMkLst>
        </pc:spChg>
        <pc:spChg chg="add mod">
          <ac:chgData name="Leo Speidel" userId="4185a2f0-feff-4d56-b1e5-2be28d398014" providerId="ADAL" clId="{6781C55D-A4E1-554A-8C10-CF80B481954B}" dt="2021-02-23T09:29:53.268" v="410" actId="1076"/>
          <ac:spMkLst>
            <pc:docMk/>
            <pc:sldMk cId="912861009" sldId="791"/>
            <ac:spMk id="7" creationId="{1E1E3FCF-4A18-2C47-BBD2-45D5F5BBD492}"/>
          </ac:spMkLst>
        </pc:spChg>
        <pc:picChg chg="add mod">
          <ac:chgData name="Leo Speidel" userId="4185a2f0-feff-4d56-b1e5-2be28d398014" providerId="ADAL" clId="{6781C55D-A4E1-554A-8C10-CF80B481954B}" dt="2021-02-23T09:27:14.287" v="353" actId="14100"/>
          <ac:picMkLst>
            <pc:docMk/>
            <pc:sldMk cId="912861009" sldId="791"/>
            <ac:picMk id="4" creationId="{62326542-AD78-F945-869D-B6901D00893E}"/>
          </ac:picMkLst>
        </pc:picChg>
        <pc:picChg chg="add mod">
          <ac:chgData name="Leo Speidel" userId="4185a2f0-feff-4d56-b1e5-2be28d398014" providerId="ADAL" clId="{6781C55D-A4E1-554A-8C10-CF80B481954B}" dt="2021-02-23T09:29:45.903" v="407" actId="1076"/>
          <ac:picMkLst>
            <pc:docMk/>
            <pc:sldMk cId="912861009" sldId="791"/>
            <ac:picMk id="6" creationId="{11900CE7-250C-2A48-AB04-EEB3E0255599}"/>
          </ac:picMkLst>
        </pc:picChg>
        <pc:picChg chg="add mod">
          <ac:chgData name="Leo Speidel" userId="4185a2f0-feff-4d56-b1e5-2be28d398014" providerId="ADAL" clId="{6781C55D-A4E1-554A-8C10-CF80B481954B}" dt="2021-02-23T09:37:59.868" v="431" actId="1076"/>
          <ac:picMkLst>
            <pc:docMk/>
            <pc:sldMk cId="912861009" sldId="791"/>
            <ac:picMk id="8" creationId="{3CDA8C35-6941-1F45-9997-145E7F790B72}"/>
          </ac:picMkLst>
        </pc:picChg>
      </pc:sldChg>
      <pc:sldChg chg="addSp delSp modSp mod">
        <pc:chgData name="Leo Speidel" userId="4185a2f0-feff-4d56-b1e5-2be28d398014" providerId="ADAL" clId="{6781C55D-A4E1-554A-8C10-CF80B481954B}" dt="2021-02-24T13:45:38.004" v="855" actId="20577"/>
        <pc:sldMkLst>
          <pc:docMk/>
          <pc:sldMk cId="3029408590" sldId="792"/>
        </pc:sldMkLst>
        <pc:spChg chg="add del mod">
          <ac:chgData name="Leo Speidel" userId="4185a2f0-feff-4d56-b1e5-2be28d398014" providerId="ADAL" clId="{6781C55D-A4E1-554A-8C10-CF80B481954B}" dt="2021-02-24T13:41:10.760" v="631" actId="478"/>
          <ac:spMkLst>
            <pc:docMk/>
            <pc:sldMk cId="3029408590" sldId="792"/>
            <ac:spMk id="4" creationId="{63467560-C47A-274D-B32C-94FFD6B26242}"/>
          </ac:spMkLst>
        </pc:spChg>
        <pc:spChg chg="add del mod">
          <ac:chgData name="Leo Speidel" userId="4185a2f0-feff-4d56-b1e5-2be28d398014" providerId="ADAL" clId="{6781C55D-A4E1-554A-8C10-CF80B481954B}" dt="2021-02-24T13:41:07.793" v="630" actId="478"/>
          <ac:spMkLst>
            <pc:docMk/>
            <pc:sldMk cId="3029408590" sldId="792"/>
            <ac:spMk id="5" creationId="{360C6172-818D-6E45-95C9-65A1F501C473}"/>
          </ac:spMkLst>
        </pc:spChg>
        <pc:spChg chg="add mod">
          <ac:chgData name="Leo Speidel" userId="4185a2f0-feff-4d56-b1e5-2be28d398014" providerId="ADAL" clId="{6781C55D-A4E1-554A-8C10-CF80B481954B}" dt="2021-02-24T13:41:54.788" v="673" actId="1076"/>
          <ac:spMkLst>
            <pc:docMk/>
            <pc:sldMk cId="3029408590" sldId="792"/>
            <ac:spMk id="7" creationId="{426A9D4E-9B5B-164C-8DBA-D8E1721A24D1}"/>
          </ac:spMkLst>
        </pc:spChg>
        <pc:spChg chg="del mod">
          <ac:chgData name="Leo Speidel" userId="4185a2f0-feff-4d56-b1e5-2be28d398014" providerId="ADAL" clId="{6781C55D-A4E1-554A-8C10-CF80B481954B}" dt="2021-02-24T13:21:54.623" v="517" actId="478"/>
          <ac:spMkLst>
            <pc:docMk/>
            <pc:sldMk cId="3029408590" sldId="792"/>
            <ac:spMk id="8" creationId="{DC244490-639D-294F-AB80-F4A70EF18CDF}"/>
          </ac:spMkLst>
        </pc:spChg>
        <pc:spChg chg="add mod">
          <ac:chgData name="Leo Speidel" userId="4185a2f0-feff-4d56-b1e5-2be28d398014" providerId="ADAL" clId="{6781C55D-A4E1-554A-8C10-CF80B481954B}" dt="2021-02-24T13:42:31.187" v="789" actId="1076"/>
          <ac:spMkLst>
            <pc:docMk/>
            <pc:sldMk cId="3029408590" sldId="792"/>
            <ac:spMk id="9" creationId="{B65AEDAB-6F30-6544-828E-749B4286215A}"/>
          </ac:spMkLst>
        </pc:spChg>
        <pc:spChg chg="add mod">
          <ac:chgData name="Leo Speidel" userId="4185a2f0-feff-4d56-b1e5-2be28d398014" providerId="ADAL" clId="{6781C55D-A4E1-554A-8C10-CF80B481954B}" dt="2021-02-24T13:45:22.921" v="806" actId="1076"/>
          <ac:spMkLst>
            <pc:docMk/>
            <pc:sldMk cId="3029408590" sldId="792"/>
            <ac:spMk id="10" creationId="{438B94C8-2D65-234F-8E74-3D02ECD34F8F}"/>
          </ac:spMkLst>
        </pc:spChg>
        <pc:spChg chg="add mod">
          <ac:chgData name="Leo Speidel" userId="4185a2f0-feff-4d56-b1e5-2be28d398014" providerId="ADAL" clId="{6781C55D-A4E1-554A-8C10-CF80B481954B}" dt="2021-02-24T13:45:38.004" v="855" actId="20577"/>
          <ac:spMkLst>
            <pc:docMk/>
            <pc:sldMk cId="3029408590" sldId="792"/>
            <ac:spMk id="11" creationId="{23ED4B30-DDC8-804C-A4F2-154C42399E16}"/>
          </ac:spMkLst>
        </pc:spChg>
        <pc:picChg chg="add del mod">
          <ac:chgData name="Leo Speidel" userId="4185a2f0-feff-4d56-b1e5-2be28d398014" providerId="ADAL" clId="{6781C55D-A4E1-554A-8C10-CF80B481954B}" dt="2021-02-24T13:41:03.537" v="629" actId="478"/>
          <ac:picMkLst>
            <pc:docMk/>
            <pc:sldMk cId="3029408590" sldId="792"/>
            <ac:picMk id="3" creationId="{4DD6B555-40AA-A340-A754-E4F39488584A}"/>
          </ac:picMkLst>
        </pc:picChg>
        <pc:picChg chg="add mod">
          <ac:chgData name="Leo Speidel" userId="4185a2f0-feff-4d56-b1e5-2be28d398014" providerId="ADAL" clId="{6781C55D-A4E1-554A-8C10-CF80B481954B}" dt="2021-02-24T13:41:54.788" v="673" actId="1076"/>
          <ac:picMkLst>
            <pc:docMk/>
            <pc:sldMk cId="3029408590" sldId="792"/>
            <ac:picMk id="6" creationId="{CD4D7171-61A6-1244-9FD1-26E46B10380B}"/>
          </ac:picMkLst>
        </pc:picChg>
      </pc:sldChg>
      <pc:sldChg chg="addSp delSp modSp mod ord modAnim">
        <pc:chgData name="Leo Speidel" userId="4185a2f0-feff-4d56-b1e5-2be28d398014" providerId="ADAL" clId="{6781C55D-A4E1-554A-8C10-CF80B481954B}" dt="2021-02-24T18:42:44.074" v="1194"/>
        <pc:sldMkLst>
          <pc:docMk/>
          <pc:sldMk cId="27285960" sldId="794"/>
        </pc:sldMkLst>
        <pc:spChg chg="mod">
          <ac:chgData name="Leo Speidel" userId="4185a2f0-feff-4d56-b1e5-2be28d398014" providerId="ADAL" clId="{6781C55D-A4E1-554A-8C10-CF80B481954B}" dt="2021-02-23T09:37:25.574" v="427" actId="20577"/>
          <ac:spMkLst>
            <pc:docMk/>
            <pc:sldMk cId="27285960" sldId="794"/>
            <ac:spMk id="2" creationId="{BEAD43CC-6C09-6841-B62B-6B4AA1C4AD4E}"/>
          </ac:spMkLst>
        </pc:spChg>
        <pc:spChg chg="del">
          <ac:chgData name="Leo Speidel" userId="4185a2f0-feff-4d56-b1e5-2be28d398014" providerId="ADAL" clId="{6781C55D-A4E1-554A-8C10-CF80B481954B}" dt="2021-02-23T09:37:35.878" v="428" actId="478"/>
          <ac:spMkLst>
            <pc:docMk/>
            <pc:sldMk cId="27285960" sldId="794"/>
            <ac:spMk id="3" creationId="{A97E0F3B-C7F5-C34F-B49B-327829E75F6C}"/>
          </ac:spMkLst>
        </pc:spChg>
        <pc:spChg chg="add mod">
          <ac:chgData name="Leo Speidel" userId="4185a2f0-feff-4d56-b1e5-2be28d398014" providerId="ADAL" clId="{6781C55D-A4E1-554A-8C10-CF80B481954B}" dt="2021-02-23T09:10:57.488" v="134" actId="1076"/>
          <ac:spMkLst>
            <pc:docMk/>
            <pc:sldMk cId="27285960" sldId="794"/>
            <ac:spMk id="5" creationId="{E15FFCE0-349B-8E4E-8085-28305E5C0B03}"/>
          </ac:spMkLst>
        </pc:spChg>
        <pc:spChg chg="add mod">
          <ac:chgData name="Leo Speidel" userId="4185a2f0-feff-4d56-b1e5-2be28d398014" providerId="ADAL" clId="{6781C55D-A4E1-554A-8C10-CF80B481954B}" dt="2021-02-23T09:11:42.429" v="137" actId="1076"/>
          <ac:spMkLst>
            <pc:docMk/>
            <pc:sldMk cId="27285960" sldId="794"/>
            <ac:spMk id="7" creationId="{6935CB35-2EA2-B04B-A0F8-5792E911D6D1}"/>
          </ac:spMkLst>
        </pc:spChg>
        <pc:spChg chg="add del mod">
          <ac:chgData name="Leo Speidel" userId="4185a2f0-feff-4d56-b1e5-2be28d398014" providerId="ADAL" clId="{6781C55D-A4E1-554A-8C10-CF80B481954B}" dt="2021-02-23T09:37:38.549" v="429" actId="478"/>
          <ac:spMkLst>
            <pc:docMk/>
            <pc:sldMk cId="27285960" sldId="794"/>
            <ac:spMk id="9" creationId="{96248166-5931-6E44-B1AE-CD484F41065E}"/>
          </ac:spMkLst>
        </pc:spChg>
        <pc:spChg chg="add mod">
          <ac:chgData name="Leo Speidel" userId="4185a2f0-feff-4d56-b1e5-2be28d398014" providerId="ADAL" clId="{6781C55D-A4E1-554A-8C10-CF80B481954B}" dt="2021-02-23T09:43:39.557" v="433" actId="1076"/>
          <ac:spMkLst>
            <pc:docMk/>
            <pc:sldMk cId="27285960" sldId="794"/>
            <ac:spMk id="10" creationId="{6A530790-0255-914A-B4F8-E1483BF6FB5A}"/>
          </ac:spMkLst>
        </pc:spChg>
        <pc:picChg chg="add mod">
          <ac:chgData name="Leo Speidel" userId="4185a2f0-feff-4d56-b1e5-2be28d398014" providerId="ADAL" clId="{6781C55D-A4E1-554A-8C10-CF80B481954B}" dt="2021-02-23T09:10:57.488" v="134" actId="1076"/>
          <ac:picMkLst>
            <pc:docMk/>
            <pc:sldMk cId="27285960" sldId="794"/>
            <ac:picMk id="4" creationId="{9DB1E630-3A88-EF4B-998C-B8682D000892}"/>
          </ac:picMkLst>
        </pc:picChg>
        <pc:cxnChg chg="add mod">
          <ac:chgData name="Leo Speidel" userId="4185a2f0-feff-4d56-b1e5-2be28d398014" providerId="ADAL" clId="{6781C55D-A4E1-554A-8C10-CF80B481954B}" dt="2021-02-23T09:11:38.930" v="136" actId="1076"/>
          <ac:cxnSpMkLst>
            <pc:docMk/>
            <pc:sldMk cId="27285960" sldId="794"/>
            <ac:cxnSpMk id="6" creationId="{62FE2C41-72C9-004A-88D0-5E4771B0B573}"/>
          </ac:cxnSpMkLst>
        </pc:cxnChg>
      </pc:sldChg>
      <pc:sldChg chg="addSp modSp mod">
        <pc:chgData name="Leo Speidel" userId="4185a2f0-feff-4d56-b1e5-2be28d398014" providerId="ADAL" clId="{6781C55D-A4E1-554A-8C10-CF80B481954B}" dt="2021-02-24T19:27:44.774" v="1997" actId="1076"/>
        <pc:sldMkLst>
          <pc:docMk/>
          <pc:sldMk cId="2302462367" sldId="797"/>
        </pc:sldMkLst>
        <pc:spChg chg="mod">
          <ac:chgData name="Leo Speidel" userId="4185a2f0-feff-4d56-b1e5-2be28d398014" providerId="ADAL" clId="{6781C55D-A4E1-554A-8C10-CF80B481954B}" dt="2021-02-24T18:58:30.787" v="1656" actId="14100"/>
          <ac:spMkLst>
            <pc:docMk/>
            <pc:sldMk cId="2302462367" sldId="797"/>
            <ac:spMk id="4" creationId="{F01751CD-0ACE-E44D-9F00-EF38AF91DF26}"/>
          </ac:spMkLst>
        </pc:spChg>
        <pc:spChg chg="mod">
          <ac:chgData name="Leo Speidel" userId="4185a2f0-feff-4d56-b1e5-2be28d398014" providerId="ADAL" clId="{6781C55D-A4E1-554A-8C10-CF80B481954B}" dt="2021-02-24T18:56:37.910" v="1645" actId="20577"/>
          <ac:spMkLst>
            <pc:docMk/>
            <pc:sldMk cId="2302462367" sldId="797"/>
            <ac:spMk id="5" creationId="{78214A6C-9AAC-124D-9EE3-20E04D8725B5}"/>
          </ac:spMkLst>
        </pc:spChg>
        <pc:spChg chg="add mod">
          <ac:chgData name="Leo Speidel" userId="4185a2f0-feff-4d56-b1e5-2be28d398014" providerId="ADAL" clId="{6781C55D-A4E1-554A-8C10-CF80B481954B}" dt="2021-02-24T19:27:44.774" v="1997" actId="1076"/>
          <ac:spMkLst>
            <pc:docMk/>
            <pc:sldMk cId="2302462367" sldId="797"/>
            <ac:spMk id="6" creationId="{4D35302C-8181-8E41-8FF7-E5D0772351B1}"/>
          </ac:spMkLst>
        </pc:spChg>
        <pc:picChg chg="add mod modCrop">
          <ac:chgData name="Leo Speidel" userId="4185a2f0-feff-4d56-b1e5-2be28d398014" providerId="ADAL" clId="{6781C55D-A4E1-554A-8C10-CF80B481954B}" dt="2021-02-24T18:58:19.633" v="1653" actId="1076"/>
          <ac:picMkLst>
            <pc:docMk/>
            <pc:sldMk cId="2302462367" sldId="797"/>
            <ac:picMk id="2" creationId="{22E2A350-2F85-2D44-BDCC-5AF675D94E92}"/>
          </ac:picMkLst>
        </pc:picChg>
        <pc:picChg chg="add mod">
          <ac:chgData name="Leo Speidel" userId="4185a2f0-feff-4d56-b1e5-2be28d398014" providerId="ADAL" clId="{6781C55D-A4E1-554A-8C10-CF80B481954B}" dt="2021-02-24T18:58:22.317" v="1655" actId="1076"/>
          <ac:picMkLst>
            <pc:docMk/>
            <pc:sldMk cId="2302462367" sldId="797"/>
            <ac:picMk id="3" creationId="{861AF368-4BA5-474C-959C-9BAA0213BB9D}"/>
          </ac:picMkLst>
        </pc:picChg>
      </pc:sldChg>
      <pc:sldChg chg="addSp delSp modSp new mod ord">
        <pc:chgData name="Leo Speidel" userId="4185a2f0-feff-4d56-b1e5-2be28d398014" providerId="ADAL" clId="{6781C55D-A4E1-554A-8C10-CF80B481954B}" dt="2021-02-23T09:24:57.217" v="349" actId="478"/>
        <pc:sldMkLst>
          <pc:docMk/>
          <pc:sldMk cId="3001512486" sldId="799"/>
        </pc:sldMkLst>
        <pc:spChg chg="mod">
          <ac:chgData name="Leo Speidel" userId="4185a2f0-feff-4d56-b1e5-2be28d398014" providerId="ADAL" clId="{6781C55D-A4E1-554A-8C10-CF80B481954B}" dt="2021-02-23T09:19:21.511" v="185" actId="20577"/>
          <ac:spMkLst>
            <pc:docMk/>
            <pc:sldMk cId="3001512486" sldId="799"/>
            <ac:spMk id="2" creationId="{DE703C6C-F45D-0344-A6FA-1E2F90388D23}"/>
          </ac:spMkLst>
        </pc:spChg>
        <pc:spChg chg="del">
          <ac:chgData name="Leo Speidel" userId="4185a2f0-feff-4d56-b1e5-2be28d398014" providerId="ADAL" clId="{6781C55D-A4E1-554A-8C10-CF80B481954B}" dt="2021-02-23T09:20:37.282" v="194" actId="478"/>
          <ac:spMkLst>
            <pc:docMk/>
            <pc:sldMk cId="3001512486" sldId="799"/>
            <ac:spMk id="3" creationId="{46ECBCE8-104E-854D-AF3B-90DB4ACB940B}"/>
          </ac:spMkLst>
        </pc:spChg>
        <pc:picChg chg="add del mod">
          <ac:chgData name="Leo Speidel" userId="4185a2f0-feff-4d56-b1e5-2be28d398014" providerId="ADAL" clId="{6781C55D-A4E1-554A-8C10-CF80B481954B}" dt="2021-02-23T09:24:57.217" v="349" actId="478"/>
          <ac:picMkLst>
            <pc:docMk/>
            <pc:sldMk cId="3001512486" sldId="799"/>
            <ac:picMk id="5" creationId="{06848928-9EDA-EA49-B111-30F0A3458603}"/>
          </ac:picMkLst>
        </pc:picChg>
      </pc:sldChg>
      <pc:sldChg chg="new del">
        <pc:chgData name="Leo Speidel" userId="4185a2f0-feff-4d56-b1e5-2be28d398014" providerId="ADAL" clId="{6781C55D-A4E1-554A-8C10-CF80B481954B}" dt="2021-02-23T09:19:10.956" v="141" actId="2696"/>
        <pc:sldMkLst>
          <pc:docMk/>
          <pc:sldMk cId="3199189465" sldId="799"/>
        </pc:sldMkLst>
      </pc:sldChg>
      <pc:sldChg chg="addSp delSp modSp new mod">
        <pc:chgData name="Leo Speidel" userId="4185a2f0-feff-4d56-b1e5-2be28d398014" providerId="ADAL" clId="{6781C55D-A4E1-554A-8C10-CF80B481954B}" dt="2021-02-24T18:48:44.755" v="1308" actId="1076"/>
        <pc:sldMkLst>
          <pc:docMk/>
          <pc:sldMk cId="688624220" sldId="800"/>
        </pc:sldMkLst>
        <pc:spChg chg="mod">
          <ac:chgData name="Leo Speidel" userId="4185a2f0-feff-4d56-b1e5-2be28d398014" providerId="ADAL" clId="{6781C55D-A4E1-554A-8C10-CF80B481954B}" dt="2021-02-24T18:47:29.931" v="1199" actId="20577"/>
          <ac:spMkLst>
            <pc:docMk/>
            <pc:sldMk cId="688624220" sldId="800"/>
            <ac:spMk id="2" creationId="{034C91A9-2ED6-D74B-9B0B-70C2500E9D7D}"/>
          </ac:spMkLst>
        </pc:spChg>
        <pc:spChg chg="del">
          <ac:chgData name="Leo Speidel" userId="4185a2f0-feff-4d56-b1e5-2be28d398014" providerId="ADAL" clId="{6781C55D-A4E1-554A-8C10-CF80B481954B}" dt="2021-02-23T09:20:20.060" v="188" actId="478"/>
          <ac:spMkLst>
            <pc:docMk/>
            <pc:sldMk cId="688624220" sldId="800"/>
            <ac:spMk id="3" creationId="{382B27D9-E523-E845-8ED8-794613EFD66F}"/>
          </ac:spMkLst>
        </pc:spChg>
        <pc:spChg chg="mod">
          <ac:chgData name="Leo Speidel" userId="4185a2f0-feff-4d56-b1e5-2be28d398014" providerId="ADAL" clId="{6781C55D-A4E1-554A-8C10-CF80B481954B}" dt="2021-02-24T18:48:00.186" v="1224" actId="20577"/>
          <ac:spMkLst>
            <pc:docMk/>
            <pc:sldMk cId="688624220" sldId="800"/>
            <ac:spMk id="3" creationId="{713F8CBC-5148-0D43-9606-FA6216F7BA25}"/>
          </ac:spMkLst>
        </pc:spChg>
        <pc:spChg chg="add mod">
          <ac:chgData name="Leo Speidel" userId="4185a2f0-feff-4d56-b1e5-2be28d398014" providerId="ADAL" clId="{6781C55D-A4E1-554A-8C10-CF80B481954B}" dt="2021-02-24T18:48:44.755" v="1308" actId="1076"/>
          <ac:spMkLst>
            <pc:docMk/>
            <pc:sldMk cId="688624220" sldId="800"/>
            <ac:spMk id="4" creationId="{0E92EA7A-2C8E-3940-9D21-62435FD1DF70}"/>
          </ac:spMkLst>
        </pc:spChg>
        <pc:picChg chg="add del mod">
          <ac:chgData name="Leo Speidel" userId="4185a2f0-feff-4d56-b1e5-2be28d398014" providerId="ADAL" clId="{6781C55D-A4E1-554A-8C10-CF80B481954B}" dt="2021-02-23T09:22:46.361" v="312" actId="478"/>
          <ac:picMkLst>
            <pc:docMk/>
            <pc:sldMk cId="688624220" sldId="800"/>
            <ac:picMk id="5" creationId="{982CB95D-691D-8B4B-8D6A-76645779EACA}"/>
          </ac:picMkLst>
        </pc:picChg>
        <pc:picChg chg="add mod">
          <ac:chgData name="Leo Speidel" userId="4185a2f0-feff-4d56-b1e5-2be28d398014" providerId="ADAL" clId="{6781C55D-A4E1-554A-8C10-CF80B481954B}" dt="2021-02-23T09:22:53.554" v="318" actId="1076"/>
          <ac:picMkLst>
            <pc:docMk/>
            <pc:sldMk cId="688624220" sldId="800"/>
            <ac:picMk id="7" creationId="{360868E7-514A-9D4D-997D-30E9167531ED}"/>
          </ac:picMkLst>
        </pc:picChg>
      </pc:sldChg>
      <pc:sldChg chg="addSp delSp modSp new mod">
        <pc:chgData name="Leo Speidel" userId="4185a2f0-feff-4d56-b1e5-2be28d398014" providerId="ADAL" clId="{6781C55D-A4E1-554A-8C10-CF80B481954B}" dt="2021-02-23T09:20:45.584" v="198" actId="27614"/>
        <pc:sldMkLst>
          <pc:docMk/>
          <pc:sldMk cId="3817542933" sldId="801"/>
        </pc:sldMkLst>
        <pc:spChg chg="del">
          <ac:chgData name="Leo Speidel" userId="4185a2f0-feff-4d56-b1e5-2be28d398014" providerId="ADAL" clId="{6781C55D-A4E1-554A-8C10-CF80B481954B}" dt="2021-02-23T09:20:41.979" v="196" actId="478"/>
          <ac:spMkLst>
            <pc:docMk/>
            <pc:sldMk cId="3817542933" sldId="801"/>
            <ac:spMk id="2" creationId="{0CCFA4FB-E3A6-7044-AF2B-15FBC1678DED}"/>
          </ac:spMkLst>
        </pc:spChg>
        <pc:spChg chg="del">
          <ac:chgData name="Leo Speidel" userId="4185a2f0-feff-4d56-b1e5-2be28d398014" providerId="ADAL" clId="{6781C55D-A4E1-554A-8C10-CF80B481954B}" dt="2021-02-23T09:20:41.979" v="196" actId="478"/>
          <ac:spMkLst>
            <pc:docMk/>
            <pc:sldMk cId="3817542933" sldId="801"/>
            <ac:spMk id="3" creationId="{EFDF37B4-B6E2-A849-A821-3380D43C5EA8}"/>
          </ac:spMkLst>
        </pc:spChg>
        <pc:picChg chg="add mod">
          <ac:chgData name="Leo Speidel" userId="4185a2f0-feff-4d56-b1e5-2be28d398014" providerId="ADAL" clId="{6781C55D-A4E1-554A-8C10-CF80B481954B}" dt="2021-02-23T09:20:45.584" v="198" actId="27614"/>
          <ac:picMkLst>
            <pc:docMk/>
            <pc:sldMk cId="3817542933" sldId="801"/>
            <ac:picMk id="5" creationId="{243EEC33-E4B5-1247-8A2A-D686FD9442A7}"/>
          </ac:picMkLst>
        </pc:picChg>
      </pc:sldChg>
      <pc:sldChg chg="addSp delSp modSp new mod">
        <pc:chgData name="Leo Speidel" userId="4185a2f0-feff-4d56-b1e5-2be28d398014" providerId="ADAL" clId="{6781C55D-A4E1-554A-8C10-CF80B481954B}" dt="2021-02-23T09:56:18.214" v="511" actId="478"/>
        <pc:sldMkLst>
          <pc:docMk/>
          <pc:sldMk cId="2320605546" sldId="802"/>
        </pc:sldMkLst>
        <pc:spChg chg="mod">
          <ac:chgData name="Leo Speidel" userId="4185a2f0-feff-4d56-b1e5-2be28d398014" providerId="ADAL" clId="{6781C55D-A4E1-554A-8C10-CF80B481954B}" dt="2021-02-23T09:20:57.084" v="229" actId="20577"/>
          <ac:spMkLst>
            <pc:docMk/>
            <pc:sldMk cId="2320605546" sldId="802"/>
            <ac:spMk id="2" creationId="{8F1FC122-5823-714A-AF80-C7C0EEDE7513}"/>
          </ac:spMkLst>
        </pc:spChg>
        <pc:spChg chg="del">
          <ac:chgData name="Leo Speidel" userId="4185a2f0-feff-4d56-b1e5-2be28d398014" providerId="ADAL" clId="{6781C55D-A4E1-554A-8C10-CF80B481954B}" dt="2021-02-23T09:20:59.161" v="230" actId="478"/>
          <ac:spMkLst>
            <pc:docMk/>
            <pc:sldMk cId="2320605546" sldId="802"/>
            <ac:spMk id="3" creationId="{A094B877-78B6-FB43-A0A8-66C3ED72C1CD}"/>
          </ac:spMkLst>
        </pc:spChg>
        <pc:picChg chg="add del mod">
          <ac:chgData name="Leo Speidel" userId="4185a2f0-feff-4d56-b1e5-2be28d398014" providerId="ADAL" clId="{6781C55D-A4E1-554A-8C10-CF80B481954B}" dt="2021-02-23T09:56:18.214" v="511" actId="478"/>
          <ac:picMkLst>
            <pc:docMk/>
            <pc:sldMk cId="2320605546" sldId="802"/>
            <ac:picMk id="5" creationId="{63C4B5A7-4CE0-0A4A-BCF7-46F825DE5F98}"/>
          </ac:picMkLst>
        </pc:picChg>
      </pc:sldChg>
      <pc:sldChg chg="addSp delSp modSp new mod ord">
        <pc:chgData name="Leo Speidel" userId="4185a2f0-feff-4d56-b1e5-2be28d398014" providerId="ADAL" clId="{6781C55D-A4E1-554A-8C10-CF80B481954B}" dt="2021-02-24T18:55:13.640" v="1616" actId="208"/>
        <pc:sldMkLst>
          <pc:docMk/>
          <pc:sldMk cId="4049448995" sldId="803"/>
        </pc:sldMkLst>
        <pc:spChg chg="mod">
          <ac:chgData name="Leo Speidel" userId="4185a2f0-feff-4d56-b1e5-2be28d398014" providerId="ADAL" clId="{6781C55D-A4E1-554A-8C10-CF80B481954B}" dt="2021-02-24T18:52:18.301" v="1505" actId="20577"/>
          <ac:spMkLst>
            <pc:docMk/>
            <pc:sldMk cId="4049448995" sldId="803"/>
            <ac:spMk id="2" creationId="{3CF19A13-2325-2248-9436-229D655EA5CD}"/>
          </ac:spMkLst>
        </pc:spChg>
        <pc:spChg chg="del">
          <ac:chgData name="Leo Speidel" userId="4185a2f0-feff-4d56-b1e5-2be28d398014" providerId="ADAL" clId="{6781C55D-A4E1-554A-8C10-CF80B481954B}" dt="2021-02-23T09:21:17.504" v="237" actId="478"/>
          <ac:spMkLst>
            <pc:docMk/>
            <pc:sldMk cId="4049448995" sldId="803"/>
            <ac:spMk id="3" creationId="{03FC5CB2-943C-9D42-A5A0-7794576E76C8}"/>
          </ac:spMkLst>
        </pc:spChg>
        <pc:spChg chg="add mod">
          <ac:chgData name="Leo Speidel" userId="4185a2f0-feff-4d56-b1e5-2be28d398014" providerId="ADAL" clId="{6781C55D-A4E1-554A-8C10-CF80B481954B}" dt="2021-02-24T18:55:13.640" v="1616" actId="208"/>
          <ac:spMkLst>
            <pc:docMk/>
            <pc:sldMk cId="4049448995" sldId="803"/>
            <ac:spMk id="3" creationId="{E4BDC497-5BD6-0640-964D-06723189164D}"/>
          </ac:spMkLst>
        </pc:spChg>
        <pc:spChg chg="add mod">
          <ac:chgData name="Leo Speidel" userId="4185a2f0-feff-4d56-b1e5-2be28d398014" providerId="ADAL" clId="{6781C55D-A4E1-554A-8C10-CF80B481954B}" dt="2021-02-24T18:53:28.677" v="1567" actId="1076"/>
          <ac:spMkLst>
            <pc:docMk/>
            <pc:sldMk cId="4049448995" sldId="803"/>
            <ac:spMk id="5" creationId="{D08BF7E3-B1B1-9A43-8831-C05D327E7ABA}"/>
          </ac:spMkLst>
        </pc:spChg>
        <pc:spChg chg="add mod">
          <ac:chgData name="Leo Speidel" userId="4185a2f0-feff-4d56-b1e5-2be28d398014" providerId="ADAL" clId="{6781C55D-A4E1-554A-8C10-CF80B481954B}" dt="2021-02-24T18:55:13.640" v="1616" actId="208"/>
          <ac:spMkLst>
            <pc:docMk/>
            <pc:sldMk cId="4049448995" sldId="803"/>
            <ac:spMk id="6" creationId="{5B8ABEED-6C83-9145-8E14-A2EC0C07F7FE}"/>
          </ac:spMkLst>
        </pc:spChg>
        <pc:spChg chg="add mod">
          <ac:chgData name="Leo Speidel" userId="4185a2f0-feff-4d56-b1e5-2be28d398014" providerId="ADAL" clId="{6781C55D-A4E1-554A-8C10-CF80B481954B}" dt="2021-02-24T18:54:22.729" v="1615" actId="1076"/>
          <ac:spMkLst>
            <pc:docMk/>
            <pc:sldMk cId="4049448995" sldId="803"/>
            <ac:spMk id="7" creationId="{F54BED5E-55FB-5541-82D8-EE37D8DD66B4}"/>
          </ac:spMkLst>
        </pc:spChg>
        <pc:picChg chg="mod">
          <ac:chgData name="Leo Speidel" userId="4185a2f0-feff-4d56-b1e5-2be28d398014" providerId="ADAL" clId="{6781C55D-A4E1-554A-8C10-CF80B481954B}" dt="2021-02-24T18:52:20.599" v="1506" actId="1076"/>
          <ac:picMkLst>
            <pc:docMk/>
            <pc:sldMk cId="4049448995" sldId="803"/>
            <ac:picMk id="4" creationId="{36D6EF4B-A41A-0641-8ADB-0F0C812B4E43}"/>
          </ac:picMkLst>
        </pc:picChg>
        <pc:picChg chg="add mod modCrop">
          <ac:chgData name="Leo Speidel" userId="4185a2f0-feff-4d56-b1e5-2be28d398014" providerId="ADAL" clId="{6781C55D-A4E1-554A-8C10-CF80B481954B}" dt="2021-02-23T09:21:27.259" v="243" actId="1076"/>
          <ac:picMkLst>
            <pc:docMk/>
            <pc:sldMk cId="4049448995" sldId="803"/>
            <ac:picMk id="5" creationId="{7CCAC32D-BE00-6547-B522-683C722D8EC1}"/>
          </ac:picMkLst>
        </pc:picChg>
      </pc:sldChg>
      <pc:sldChg chg="addSp delSp modSp new mod">
        <pc:chgData name="Leo Speidel" userId="4185a2f0-feff-4d56-b1e5-2be28d398014" providerId="ADAL" clId="{6781C55D-A4E1-554A-8C10-CF80B481954B}" dt="2021-02-24T19:32:30.861" v="2163" actId="1076"/>
        <pc:sldMkLst>
          <pc:docMk/>
          <pc:sldMk cId="1530956329" sldId="804"/>
        </pc:sldMkLst>
        <pc:spChg chg="del">
          <ac:chgData name="Leo Speidel" userId="4185a2f0-feff-4d56-b1e5-2be28d398014" providerId="ADAL" clId="{6781C55D-A4E1-554A-8C10-CF80B481954B}" dt="2021-02-23T09:22:05.226" v="305" actId="478"/>
          <ac:spMkLst>
            <pc:docMk/>
            <pc:sldMk cId="1530956329" sldId="804"/>
            <ac:spMk id="2" creationId="{659C8F9E-1406-3741-B13D-D14A7C777C8F}"/>
          </ac:spMkLst>
        </pc:spChg>
        <pc:spChg chg="del">
          <ac:chgData name="Leo Speidel" userId="4185a2f0-feff-4d56-b1e5-2be28d398014" providerId="ADAL" clId="{6781C55D-A4E1-554A-8C10-CF80B481954B}" dt="2021-02-23T09:22:05.226" v="305" actId="478"/>
          <ac:spMkLst>
            <pc:docMk/>
            <pc:sldMk cId="1530956329" sldId="804"/>
            <ac:spMk id="3" creationId="{48B2A239-07BC-BA44-BFDA-29993D0CC097}"/>
          </ac:spMkLst>
        </pc:spChg>
        <pc:spChg chg="mod">
          <ac:chgData name="Leo Speidel" userId="4185a2f0-feff-4d56-b1e5-2be28d398014" providerId="ADAL" clId="{6781C55D-A4E1-554A-8C10-CF80B481954B}" dt="2021-02-24T19:32:18.558" v="2161" actId="20577"/>
          <ac:spMkLst>
            <pc:docMk/>
            <pc:sldMk cId="1530956329" sldId="804"/>
            <ac:spMk id="4" creationId="{C272537F-803C-024B-94CB-754448992BC4}"/>
          </ac:spMkLst>
        </pc:spChg>
        <pc:spChg chg="mod">
          <ac:chgData name="Leo Speidel" userId="4185a2f0-feff-4d56-b1e5-2be28d398014" providerId="ADAL" clId="{6781C55D-A4E1-554A-8C10-CF80B481954B}" dt="2021-02-24T19:32:30.861" v="2163" actId="1076"/>
          <ac:spMkLst>
            <pc:docMk/>
            <pc:sldMk cId="1530956329" sldId="804"/>
            <ac:spMk id="6" creationId="{DBCD42CF-7E11-4049-ADFA-8D5407362E95}"/>
          </ac:spMkLst>
        </pc:spChg>
        <pc:picChg chg="mod">
          <ac:chgData name="Leo Speidel" userId="4185a2f0-feff-4d56-b1e5-2be28d398014" providerId="ADAL" clId="{6781C55D-A4E1-554A-8C10-CF80B481954B}" dt="2021-02-24T19:32:26.315" v="2162" actId="1076"/>
          <ac:picMkLst>
            <pc:docMk/>
            <pc:sldMk cId="1530956329" sldId="804"/>
            <ac:picMk id="3" creationId="{EADDB994-67BC-874C-870B-3F1516562CBA}"/>
          </ac:picMkLst>
        </pc:picChg>
        <pc:picChg chg="add mod modCrop">
          <ac:chgData name="Leo Speidel" userId="4185a2f0-feff-4d56-b1e5-2be28d398014" providerId="ADAL" clId="{6781C55D-A4E1-554A-8C10-CF80B481954B}" dt="2021-02-23T09:22:15.802" v="311" actId="14100"/>
          <ac:picMkLst>
            <pc:docMk/>
            <pc:sldMk cId="1530956329" sldId="804"/>
            <ac:picMk id="5" creationId="{95B5B7A5-17E9-D248-8509-CF44FA887AD3}"/>
          </ac:picMkLst>
        </pc:picChg>
      </pc:sldChg>
      <pc:sldChg chg="new del">
        <pc:chgData name="Leo Speidel" userId="4185a2f0-feff-4d56-b1e5-2be28d398014" providerId="ADAL" clId="{6781C55D-A4E1-554A-8C10-CF80B481954B}" dt="2021-02-23T09:24:47.750" v="348" actId="2696"/>
        <pc:sldMkLst>
          <pc:docMk/>
          <pc:sldMk cId="3008660643" sldId="805"/>
        </pc:sldMkLst>
      </pc:sldChg>
      <pc:sldChg chg="addSp delSp modSp new mod">
        <pc:chgData name="Leo Speidel" userId="4185a2f0-feff-4d56-b1e5-2be28d398014" providerId="ADAL" clId="{6781C55D-A4E1-554A-8C10-CF80B481954B}" dt="2021-02-23T09:23:35.476" v="328" actId="27614"/>
        <pc:sldMkLst>
          <pc:docMk/>
          <pc:sldMk cId="3819312859" sldId="806"/>
        </pc:sldMkLst>
        <pc:spChg chg="del">
          <ac:chgData name="Leo Speidel" userId="4185a2f0-feff-4d56-b1e5-2be28d398014" providerId="ADAL" clId="{6781C55D-A4E1-554A-8C10-CF80B481954B}" dt="2021-02-23T09:23:31.906" v="326" actId="478"/>
          <ac:spMkLst>
            <pc:docMk/>
            <pc:sldMk cId="3819312859" sldId="806"/>
            <ac:spMk id="3" creationId="{F255A664-250C-9A40-A572-39C62D6A9D0A}"/>
          </ac:spMkLst>
        </pc:spChg>
        <pc:picChg chg="add mod">
          <ac:chgData name="Leo Speidel" userId="4185a2f0-feff-4d56-b1e5-2be28d398014" providerId="ADAL" clId="{6781C55D-A4E1-554A-8C10-CF80B481954B}" dt="2021-02-23T09:23:35.476" v="328" actId="27614"/>
          <ac:picMkLst>
            <pc:docMk/>
            <pc:sldMk cId="3819312859" sldId="806"/>
            <ac:picMk id="5" creationId="{92DFFF12-8F06-D244-8EB6-12902C0BB55F}"/>
          </ac:picMkLst>
        </pc:picChg>
      </pc:sldChg>
      <pc:sldChg chg="addSp delSp modSp new mod modNotesTx">
        <pc:chgData name="Leo Speidel" userId="4185a2f0-feff-4d56-b1e5-2be28d398014" providerId="ADAL" clId="{6781C55D-A4E1-554A-8C10-CF80B481954B}" dt="2021-02-24T19:28:11.108" v="2010" actId="20577"/>
        <pc:sldMkLst>
          <pc:docMk/>
          <pc:sldMk cId="3697120570" sldId="807"/>
        </pc:sldMkLst>
        <pc:spChg chg="mod">
          <ac:chgData name="Leo Speidel" userId="4185a2f0-feff-4d56-b1e5-2be28d398014" providerId="ADAL" clId="{6781C55D-A4E1-554A-8C10-CF80B481954B}" dt="2021-02-24T13:47:53.544" v="924" actId="1076"/>
          <ac:spMkLst>
            <pc:docMk/>
            <pc:sldMk cId="3697120570" sldId="807"/>
            <ac:spMk id="2" creationId="{8F091A7F-6732-7C47-B52C-37F4D1223182}"/>
          </ac:spMkLst>
        </pc:spChg>
        <pc:spChg chg="del">
          <ac:chgData name="Leo Speidel" userId="4185a2f0-feff-4d56-b1e5-2be28d398014" providerId="ADAL" clId="{6781C55D-A4E1-554A-8C10-CF80B481954B}" dt="2021-02-23T09:23:50.970" v="330" actId="478"/>
          <ac:spMkLst>
            <pc:docMk/>
            <pc:sldMk cId="3697120570" sldId="807"/>
            <ac:spMk id="2" creationId="{F2A2AB96-B641-264F-B14F-2334E41AF5FA}"/>
          </ac:spMkLst>
        </pc:spChg>
        <pc:spChg chg="del">
          <ac:chgData name="Leo Speidel" userId="4185a2f0-feff-4d56-b1e5-2be28d398014" providerId="ADAL" clId="{6781C55D-A4E1-554A-8C10-CF80B481954B}" dt="2021-02-23T09:23:50.970" v="330" actId="478"/>
          <ac:spMkLst>
            <pc:docMk/>
            <pc:sldMk cId="3697120570" sldId="807"/>
            <ac:spMk id="3" creationId="{F3009EE3-A6FF-9249-A102-8D38B9CC9434}"/>
          </ac:spMkLst>
        </pc:spChg>
        <pc:picChg chg="add mod">
          <ac:chgData name="Leo Speidel" userId="4185a2f0-feff-4d56-b1e5-2be28d398014" providerId="ADAL" clId="{6781C55D-A4E1-554A-8C10-CF80B481954B}" dt="2021-02-23T09:23:59.530" v="335" actId="1076"/>
          <ac:picMkLst>
            <pc:docMk/>
            <pc:sldMk cId="3697120570" sldId="807"/>
            <ac:picMk id="5" creationId="{5C66424E-A79E-9045-AF54-07BEAEE6A277}"/>
          </ac:picMkLst>
        </pc:picChg>
      </pc:sldChg>
      <pc:sldChg chg="addSp delSp modSp new mod">
        <pc:chgData name="Leo Speidel" userId="4185a2f0-feff-4d56-b1e5-2be28d398014" providerId="ADAL" clId="{6781C55D-A4E1-554A-8C10-CF80B481954B}" dt="2021-02-23T09:24:11.771" v="340" actId="962"/>
        <pc:sldMkLst>
          <pc:docMk/>
          <pc:sldMk cId="4194348948" sldId="808"/>
        </pc:sldMkLst>
        <pc:spChg chg="del">
          <ac:chgData name="Leo Speidel" userId="4185a2f0-feff-4d56-b1e5-2be28d398014" providerId="ADAL" clId="{6781C55D-A4E1-554A-8C10-CF80B481954B}" dt="2021-02-23T09:24:10.018" v="337" actId="478"/>
          <ac:spMkLst>
            <pc:docMk/>
            <pc:sldMk cId="4194348948" sldId="808"/>
            <ac:spMk id="2" creationId="{CB4E24B1-1D68-CE49-BD4D-2A54DACB7E8D}"/>
          </ac:spMkLst>
        </pc:spChg>
        <pc:spChg chg="del">
          <ac:chgData name="Leo Speidel" userId="4185a2f0-feff-4d56-b1e5-2be28d398014" providerId="ADAL" clId="{6781C55D-A4E1-554A-8C10-CF80B481954B}" dt="2021-02-23T09:24:10.018" v="337" actId="478"/>
          <ac:spMkLst>
            <pc:docMk/>
            <pc:sldMk cId="4194348948" sldId="808"/>
            <ac:spMk id="3" creationId="{7AC35DFF-B8A8-6C49-AA16-40ECDEE5CA47}"/>
          </ac:spMkLst>
        </pc:spChg>
        <pc:picChg chg="add mod">
          <ac:chgData name="Leo Speidel" userId="4185a2f0-feff-4d56-b1e5-2be28d398014" providerId="ADAL" clId="{6781C55D-A4E1-554A-8C10-CF80B481954B}" dt="2021-02-23T09:24:11.771" v="340" actId="962"/>
          <ac:picMkLst>
            <pc:docMk/>
            <pc:sldMk cId="4194348948" sldId="808"/>
            <ac:picMk id="5" creationId="{7FC59F12-2B24-194C-BA9E-3365BC46696B}"/>
          </ac:picMkLst>
        </pc:picChg>
      </pc:sldChg>
      <pc:sldChg chg="addSp delSp modSp new mod">
        <pc:chgData name="Leo Speidel" userId="4185a2f0-feff-4d56-b1e5-2be28d398014" providerId="ADAL" clId="{6781C55D-A4E1-554A-8C10-CF80B481954B}" dt="2021-02-23T09:24:27.718" v="347" actId="1076"/>
        <pc:sldMkLst>
          <pc:docMk/>
          <pc:sldMk cId="2086539218" sldId="809"/>
        </pc:sldMkLst>
        <pc:spChg chg="del">
          <ac:chgData name="Leo Speidel" userId="4185a2f0-feff-4d56-b1e5-2be28d398014" providerId="ADAL" clId="{6781C55D-A4E1-554A-8C10-CF80B481954B}" dt="2021-02-23T09:24:21.052" v="342" actId="478"/>
          <ac:spMkLst>
            <pc:docMk/>
            <pc:sldMk cId="2086539218" sldId="809"/>
            <ac:spMk id="2" creationId="{2540B8AC-C05D-7241-A2B2-EEE90679823D}"/>
          </ac:spMkLst>
        </pc:spChg>
        <pc:spChg chg="del">
          <ac:chgData name="Leo Speidel" userId="4185a2f0-feff-4d56-b1e5-2be28d398014" providerId="ADAL" clId="{6781C55D-A4E1-554A-8C10-CF80B481954B}" dt="2021-02-23T09:24:21.052" v="342" actId="478"/>
          <ac:spMkLst>
            <pc:docMk/>
            <pc:sldMk cId="2086539218" sldId="809"/>
            <ac:spMk id="3" creationId="{2DFB57A0-8AB2-2C47-BCF5-85C2A3CC2DCD}"/>
          </ac:spMkLst>
        </pc:spChg>
        <pc:picChg chg="add mod">
          <ac:chgData name="Leo Speidel" userId="4185a2f0-feff-4d56-b1e5-2be28d398014" providerId="ADAL" clId="{6781C55D-A4E1-554A-8C10-CF80B481954B}" dt="2021-02-23T09:24:27.718" v="347" actId="1076"/>
          <ac:picMkLst>
            <pc:docMk/>
            <pc:sldMk cId="2086539218" sldId="809"/>
            <ac:picMk id="5" creationId="{8FBED2F8-1BF2-3141-AA23-E5F14F54511B}"/>
          </ac:picMkLst>
        </pc:picChg>
      </pc:sldChg>
      <pc:sldChg chg="new del">
        <pc:chgData name="Leo Speidel" userId="4185a2f0-feff-4d56-b1e5-2be28d398014" providerId="ADAL" clId="{6781C55D-A4E1-554A-8C10-CF80B481954B}" dt="2021-02-23T09:36:38.395" v="416" actId="2696"/>
        <pc:sldMkLst>
          <pc:docMk/>
          <pc:sldMk cId="546607339" sldId="810"/>
        </pc:sldMkLst>
      </pc:sldChg>
      <pc:sldChg chg="delSp add mod">
        <pc:chgData name="Leo Speidel" userId="4185a2f0-feff-4d56-b1e5-2be28d398014" providerId="ADAL" clId="{6781C55D-A4E1-554A-8C10-CF80B481954B}" dt="2021-02-24T18:42:03.855" v="1193" actId="478"/>
        <pc:sldMkLst>
          <pc:docMk/>
          <pc:sldMk cId="2763258857" sldId="811"/>
        </pc:sldMkLst>
        <pc:spChg chg="del">
          <ac:chgData name="Leo Speidel" userId="4185a2f0-feff-4d56-b1e5-2be28d398014" providerId="ADAL" clId="{6781C55D-A4E1-554A-8C10-CF80B481954B}" dt="2021-02-24T18:42:03.855" v="1193" actId="478"/>
          <ac:spMkLst>
            <pc:docMk/>
            <pc:sldMk cId="2763258857" sldId="811"/>
            <ac:spMk id="10" creationId="{34884413-B533-9A4A-AE27-187AAAA8F925}"/>
          </ac:spMkLst>
        </pc:spChg>
        <pc:spChg chg="del">
          <ac:chgData name="Leo Speidel" userId="4185a2f0-feff-4d56-b1e5-2be28d398014" providerId="ADAL" clId="{6781C55D-A4E1-554A-8C10-CF80B481954B}" dt="2021-02-24T18:42:03.855" v="1193" actId="478"/>
          <ac:spMkLst>
            <pc:docMk/>
            <pc:sldMk cId="2763258857" sldId="811"/>
            <ac:spMk id="11" creationId="{32F043C6-5414-D04E-81CF-FCF1F0389C57}"/>
          </ac:spMkLst>
        </pc:spChg>
        <pc:spChg chg="del">
          <ac:chgData name="Leo Speidel" userId="4185a2f0-feff-4d56-b1e5-2be28d398014" providerId="ADAL" clId="{6781C55D-A4E1-554A-8C10-CF80B481954B}" dt="2021-02-24T18:42:03.855" v="1193" actId="478"/>
          <ac:spMkLst>
            <pc:docMk/>
            <pc:sldMk cId="2763258857" sldId="811"/>
            <ac:spMk id="12" creationId="{C9A550D9-CBB2-D841-BBCD-B4F47BE8CEE0}"/>
          </ac:spMkLst>
        </pc:spChg>
      </pc:sldChg>
      <pc:sldChg chg="addSp delSp modSp new mod">
        <pc:chgData name="Leo Speidel" userId="4185a2f0-feff-4d56-b1e5-2be28d398014" providerId="ADAL" clId="{6781C55D-A4E1-554A-8C10-CF80B481954B}" dt="2021-02-24T13:46:45.768" v="880" actId="1036"/>
        <pc:sldMkLst>
          <pc:docMk/>
          <pc:sldMk cId="855112645" sldId="812"/>
        </pc:sldMkLst>
        <pc:spChg chg="mod">
          <ac:chgData name="Leo Speidel" userId="4185a2f0-feff-4d56-b1e5-2be28d398014" providerId="ADAL" clId="{6781C55D-A4E1-554A-8C10-CF80B481954B}" dt="2021-02-23T09:55:57.492" v="507" actId="20577"/>
          <ac:spMkLst>
            <pc:docMk/>
            <pc:sldMk cId="855112645" sldId="812"/>
            <ac:spMk id="2" creationId="{EC7BF56D-1844-124C-9FBC-D4564D610E36}"/>
          </ac:spMkLst>
        </pc:spChg>
        <pc:spChg chg="del">
          <ac:chgData name="Leo Speidel" userId="4185a2f0-feff-4d56-b1e5-2be28d398014" providerId="ADAL" clId="{6781C55D-A4E1-554A-8C10-CF80B481954B}" dt="2021-02-23T09:56:12.798" v="508" actId="478"/>
          <ac:spMkLst>
            <pc:docMk/>
            <pc:sldMk cId="855112645" sldId="812"/>
            <ac:spMk id="3" creationId="{1626DA0E-54A4-404A-B4A8-4077662EB427}"/>
          </ac:spMkLst>
        </pc:spChg>
        <pc:spChg chg="mod">
          <ac:chgData name="Leo Speidel" userId="4185a2f0-feff-4d56-b1e5-2be28d398014" providerId="ADAL" clId="{6781C55D-A4E1-554A-8C10-CF80B481954B}" dt="2021-02-24T13:46:45.768" v="880" actId="1036"/>
          <ac:spMkLst>
            <pc:docMk/>
            <pc:sldMk cId="855112645" sldId="812"/>
            <ac:spMk id="55" creationId="{76284B83-59C5-FA40-9D9B-B85ED114E282}"/>
          </ac:spMkLst>
        </pc:spChg>
        <pc:picChg chg="add mod">
          <ac:chgData name="Leo Speidel" userId="4185a2f0-feff-4d56-b1e5-2be28d398014" providerId="ADAL" clId="{6781C55D-A4E1-554A-8C10-CF80B481954B}" dt="2021-02-23T09:56:15.821" v="510" actId="1076"/>
          <ac:picMkLst>
            <pc:docMk/>
            <pc:sldMk cId="855112645" sldId="812"/>
            <ac:picMk id="4" creationId="{74AB7067-0E28-FA49-8337-146366C74594}"/>
          </ac:picMkLst>
        </pc:picChg>
      </pc:sldChg>
      <pc:sldChg chg="modSp mod">
        <pc:chgData name="Leo Speidel" userId="4185a2f0-feff-4d56-b1e5-2be28d398014" providerId="ADAL" clId="{6781C55D-A4E1-554A-8C10-CF80B481954B}" dt="2021-02-24T18:56:08.091" v="1639" actId="404"/>
        <pc:sldMkLst>
          <pc:docMk/>
          <pc:sldMk cId="457178099" sldId="814"/>
        </pc:sldMkLst>
        <pc:spChg chg="mod">
          <ac:chgData name="Leo Speidel" userId="4185a2f0-feff-4d56-b1e5-2be28d398014" providerId="ADAL" clId="{6781C55D-A4E1-554A-8C10-CF80B481954B}" dt="2021-02-24T18:56:08.091" v="1639" actId="404"/>
          <ac:spMkLst>
            <pc:docMk/>
            <pc:sldMk cId="457178099" sldId="814"/>
            <ac:spMk id="2" creationId="{E88B95C4-3B07-0C4D-81BE-CED26717CDB0}"/>
          </ac:spMkLst>
        </pc:spChg>
      </pc:sldChg>
      <pc:sldChg chg="modSp mod">
        <pc:chgData name="Leo Speidel" userId="4185a2f0-feff-4d56-b1e5-2be28d398014" providerId="ADAL" clId="{6781C55D-A4E1-554A-8C10-CF80B481954B}" dt="2021-02-24T19:29:55.359" v="2018" actId="1037"/>
        <pc:sldMkLst>
          <pc:docMk/>
          <pc:sldMk cId="3557978667" sldId="817"/>
        </pc:sldMkLst>
        <pc:spChg chg="mod">
          <ac:chgData name="Leo Speidel" userId="4185a2f0-feff-4d56-b1e5-2be28d398014" providerId="ADAL" clId="{6781C55D-A4E1-554A-8C10-CF80B481954B}" dt="2021-02-24T19:29:55.359" v="2018" actId="1037"/>
          <ac:spMkLst>
            <pc:docMk/>
            <pc:sldMk cId="3557978667" sldId="817"/>
            <ac:spMk id="18" creationId="{102E3F21-2B59-674A-A84E-55EBDCCDA0A8}"/>
          </ac:spMkLst>
        </pc:spChg>
      </pc:sldChg>
      <pc:sldChg chg="addSp delSp modSp new mod">
        <pc:chgData name="Leo Speidel" userId="4185a2f0-feff-4d56-b1e5-2be28d398014" providerId="ADAL" clId="{6781C55D-A4E1-554A-8C10-CF80B481954B}" dt="2021-02-24T14:59:12.236" v="1003" actId="1076"/>
        <pc:sldMkLst>
          <pc:docMk/>
          <pc:sldMk cId="972682672" sldId="818"/>
        </pc:sldMkLst>
        <pc:spChg chg="del">
          <ac:chgData name="Leo Speidel" userId="4185a2f0-feff-4d56-b1e5-2be28d398014" providerId="ADAL" clId="{6781C55D-A4E1-554A-8C10-CF80B481954B}" dt="2021-02-24T14:58:10.677" v="926" actId="478"/>
          <ac:spMkLst>
            <pc:docMk/>
            <pc:sldMk cId="972682672" sldId="818"/>
            <ac:spMk id="3" creationId="{F287621D-596B-B847-954C-546DF06E5E23}"/>
          </ac:spMkLst>
        </pc:spChg>
        <pc:spChg chg="add mod">
          <ac:chgData name="Leo Speidel" userId="4185a2f0-feff-4d56-b1e5-2be28d398014" providerId="ADAL" clId="{6781C55D-A4E1-554A-8C10-CF80B481954B}" dt="2021-02-24T14:59:12.236" v="1003" actId="1076"/>
          <ac:spMkLst>
            <pc:docMk/>
            <pc:sldMk cId="972682672" sldId="818"/>
            <ac:spMk id="6" creationId="{CB631E18-1A82-7246-B191-A442E04C45CC}"/>
          </ac:spMkLst>
        </pc:spChg>
        <pc:picChg chg="add mod">
          <ac:chgData name="Leo Speidel" userId="4185a2f0-feff-4d56-b1e5-2be28d398014" providerId="ADAL" clId="{6781C55D-A4E1-554A-8C10-CF80B481954B}" dt="2021-02-24T14:58:18.564" v="928" actId="1076"/>
          <ac:picMkLst>
            <pc:docMk/>
            <pc:sldMk cId="972682672" sldId="818"/>
            <ac:picMk id="5" creationId="{A5F4316C-7B07-CA42-93F7-53B31E62E6EB}"/>
          </ac:picMkLst>
        </pc:picChg>
      </pc:sldChg>
    </pc:docChg>
  </pc:docChgLst>
  <pc:docChgLst>
    <pc:chgData name="Leo Speidel" userId="f40f9f0d-8a79-4c7d-a35f-6351bbb8c999" providerId="ADAL" clId="{3DF1E38F-5AE6-A94D-8C12-5545F91A4172}"/>
    <pc:docChg chg="undo custSel addSld delSld modSld sldOrd modShowInfo">
      <pc:chgData name="Leo Speidel" userId="f40f9f0d-8a79-4c7d-a35f-6351bbb8c999" providerId="ADAL" clId="{3DF1E38F-5AE6-A94D-8C12-5545F91A4172}" dt="2022-03-25T15:42:59.433" v="828" actId="2696"/>
      <pc:docMkLst>
        <pc:docMk/>
      </pc:docMkLst>
      <pc:sldChg chg="addSp delSp modSp mod">
        <pc:chgData name="Leo Speidel" userId="f40f9f0d-8a79-4c7d-a35f-6351bbb8c999" providerId="ADAL" clId="{3DF1E38F-5AE6-A94D-8C12-5545F91A4172}" dt="2022-03-25T07:50:01.768" v="725" actId="1035"/>
        <pc:sldMkLst>
          <pc:docMk/>
          <pc:sldMk cId="513476081" sldId="628"/>
        </pc:sldMkLst>
        <pc:spChg chg="mod">
          <ac:chgData name="Leo Speidel" userId="f40f9f0d-8a79-4c7d-a35f-6351bbb8c999" providerId="ADAL" clId="{3DF1E38F-5AE6-A94D-8C12-5545F91A4172}" dt="2022-03-25T07:49:29.213" v="709" actId="404"/>
          <ac:spMkLst>
            <pc:docMk/>
            <pc:sldMk cId="513476081" sldId="628"/>
            <ac:spMk id="6" creationId="{4D0D8E69-13D9-4CEC-B16B-DEC8404A6AEC}"/>
          </ac:spMkLst>
        </pc:spChg>
        <pc:spChg chg="add del mod">
          <ac:chgData name="Leo Speidel" userId="f40f9f0d-8a79-4c7d-a35f-6351bbb8c999" providerId="ADAL" clId="{3DF1E38F-5AE6-A94D-8C12-5545F91A4172}" dt="2022-03-24T14:22:01.281" v="418" actId="478"/>
          <ac:spMkLst>
            <pc:docMk/>
            <pc:sldMk cId="513476081" sldId="628"/>
            <ac:spMk id="8" creationId="{E850DFF8-92F2-4940-8EFA-A3B3BEBC0707}"/>
          </ac:spMkLst>
        </pc:spChg>
        <pc:spChg chg="add del mod">
          <ac:chgData name="Leo Speidel" userId="f40f9f0d-8a79-4c7d-a35f-6351bbb8c999" providerId="ADAL" clId="{3DF1E38F-5AE6-A94D-8C12-5545F91A4172}" dt="2022-03-24T14:22:01.281" v="418" actId="478"/>
          <ac:spMkLst>
            <pc:docMk/>
            <pc:sldMk cId="513476081" sldId="628"/>
            <ac:spMk id="9" creationId="{B7C94C9C-720A-0C4E-A755-F546569A441E}"/>
          </ac:spMkLst>
        </pc:spChg>
        <pc:spChg chg="add del mod">
          <ac:chgData name="Leo Speidel" userId="f40f9f0d-8a79-4c7d-a35f-6351bbb8c999" providerId="ADAL" clId="{3DF1E38F-5AE6-A94D-8C12-5545F91A4172}" dt="2022-03-24T14:16:32.153" v="345" actId="478"/>
          <ac:spMkLst>
            <pc:docMk/>
            <pc:sldMk cId="513476081" sldId="628"/>
            <ac:spMk id="10" creationId="{B2A058E7-ECB7-104C-AFA0-6CC80E677B0C}"/>
          </ac:spMkLst>
        </pc:spChg>
        <pc:spChg chg="add del mod">
          <ac:chgData name="Leo Speidel" userId="f40f9f0d-8a79-4c7d-a35f-6351bbb8c999" providerId="ADAL" clId="{3DF1E38F-5AE6-A94D-8C12-5545F91A4172}" dt="2022-03-24T14:16:30.725" v="344" actId="478"/>
          <ac:spMkLst>
            <pc:docMk/>
            <pc:sldMk cId="513476081" sldId="628"/>
            <ac:spMk id="11" creationId="{7D6439BD-DF1D-B04F-8F31-33CB3F3097BA}"/>
          </ac:spMkLst>
        </pc:spChg>
        <pc:picChg chg="mod">
          <ac:chgData name="Leo Speidel" userId="f40f9f0d-8a79-4c7d-a35f-6351bbb8c999" providerId="ADAL" clId="{3DF1E38F-5AE6-A94D-8C12-5545F91A4172}" dt="2022-03-24T14:15:40.281" v="323" actId="1076"/>
          <ac:picMkLst>
            <pc:docMk/>
            <pc:sldMk cId="513476081" sldId="628"/>
            <ac:picMk id="4" creationId="{83485651-33F5-4D35-B3D8-7A6511B5EC56}"/>
          </ac:picMkLst>
        </pc:picChg>
        <pc:cxnChg chg="add mod">
          <ac:chgData name="Leo Speidel" userId="f40f9f0d-8a79-4c7d-a35f-6351bbb8c999" providerId="ADAL" clId="{3DF1E38F-5AE6-A94D-8C12-5545F91A4172}" dt="2022-03-25T07:49:41.187" v="713" actId="1076"/>
          <ac:cxnSpMkLst>
            <pc:docMk/>
            <pc:sldMk cId="513476081" sldId="628"/>
            <ac:cxnSpMk id="12" creationId="{3CEF15F6-F3FC-2C47-8FCD-8DA6D15DC164}"/>
          </ac:cxnSpMkLst>
        </pc:cxnChg>
        <pc:cxnChg chg="add mod">
          <ac:chgData name="Leo Speidel" userId="f40f9f0d-8a79-4c7d-a35f-6351bbb8c999" providerId="ADAL" clId="{3DF1E38F-5AE6-A94D-8C12-5545F91A4172}" dt="2022-03-25T07:50:01.768" v="725" actId="1035"/>
          <ac:cxnSpMkLst>
            <pc:docMk/>
            <pc:sldMk cId="513476081" sldId="628"/>
            <ac:cxnSpMk id="13" creationId="{1C465A36-598F-C345-A9A9-6960B67C2543}"/>
          </ac:cxnSpMkLst>
        </pc:cxnChg>
        <pc:cxnChg chg="add mod">
          <ac:chgData name="Leo Speidel" userId="f40f9f0d-8a79-4c7d-a35f-6351bbb8c999" providerId="ADAL" clId="{3DF1E38F-5AE6-A94D-8C12-5545F91A4172}" dt="2022-03-25T07:49:41.187" v="713" actId="1076"/>
          <ac:cxnSpMkLst>
            <pc:docMk/>
            <pc:sldMk cId="513476081" sldId="628"/>
            <ac:cxnSpMk id="14" creationId="{AD1B0CA8-7C59-5D4E-B639-DDF04312D198}"/>
          </ac:cxnSpMkLst>
        </pc:cxnChg>
        <pc:cxnChg chg="add mod">
          <ac:chgData name="Leo Speidel" userId="f40f9f0d-8a79-4c7d-a35f-6351bbb8c999" providerId="ADAL" clId="{3DF1E38F-5AE6-A94D-8C12-5545F91A4172}" dt="2022-03-25T07:50:01.768" v="725" actId="1035"/>
          <ac:cxnSpMkLst>
            <pc:docMk/>
            <pc:sldMk cId="513476081" sldId="628"/>
            <ac:cxnSpMk id="15" creationId="{FB5969B1-41F6-3243-B074-18C89D750661}"/>
          </ac:cxnSpMkLst>
        </pc:cxnChg>
      </pc:sldChg>
      <pc:sldChg chg="addSp delSp modSp mod modAnim">
        <pc:chgData name="Leo Speidel" userId="f40f9f0d-8a79-4c7d-a35f-6351bbb8c999" providerId="ADAL" clId="{3DF1E38F-5AE6-A94D-8C12-5545F91A4172}" dt="2022-03-24T19:28:28.363" v="552"/>
        <pc:sldMkLst>
          <pc:docMk/>
          <pc:sldMk cId="2349560575" sldId="634"/>
        </pc:sldMkLst>
        <pc:spChg chg="add del mod">
          <ac:chgData name="Leo Speidel" userId="f40f9f0d-8a79-4c7d-a35f-6351bbb8c999" providerId="ADAL" clId="{3DF1E38F-5AE6-A94D-8C12-5545F91A4172}" dt="2022-03-24T11:52:45.326" v="140" actId="478"/>
          <ac:spMkLst>
            <pc:docMk/>
            <pc:sldMk cId="2349560575" sldId="634"/>
            <ac:spMk id="2" creationId="{2C86B406-EE5F-BF49-AB33-3C368D42CF14}"/>
          </ac:spMkLst>
        </pc:spChg>
        <pc:spChg chg="add mod">
          <ac:chgData name="Leo Speidel" userId="f40f9f0d-8a79-4c7d-a35f-6351bbb8c999" providerId="ADAL" clId="{3DF1E38F-5AE6-A94D-8C12-5545F91A4172}" dt="2022-03-24T19:28:14.820" v="551" actId="14100"/>
          <ac:spMkLst>
            <pc:docMk/>
            <pc:sldMk cId="2349560575" sldId="634"/>
            <ac:spMk id="2" creationId="{3FC73B11-DA6C-394D-9ECA-68F9849D89F7}"/>
          </ac:spMkLst>
        </pc:spChg>
        <pc:spChg chg="mod">
          <ac:chgData name="Leo Speidel" userId="f40f9f0d-8a79-4c7d-a35f-6351bbb8c999" providerId="ADAL" clId="{3DF1E38F-5AE6-A94D-8C12-5545F91A4172}" dt="2022-03-24T11:55:10.200" v="181" actId="20577"/>
          <ac:spMkLst>
            <pc:docMk/>
            <pc:sldMk cId="2349560575" sldId="634"/>
            <ac:spMk id="3" creationId="{00000000-0000-0000-0000-000000000000}"/>
          </ac:spMkLst>
        </pc:spChg>
        <pc:spChg chg="add mod">
          <ac:chgData name="Leo Speidel" userId="f40f9f0d-8a79-4c7d-a35f-6351bbb8c999" providerId="ADAL" clId="{3DF1E38F-5AE6-A94D-8C12-5545F91A4172}" dt="2022-03-24T12:01:42.338" v="237" actId="166"/>
          <ac:spMkLst>
            <pc:docMk/>
            <pc:sldMk cId="2349560575" sldId="634"/>
            <ac:spMk id="6" creationId="{13655D79-0B2A-A349-806D-F3E718AB5245}"/>
          </ac:spMkLst>
        </pc:spChg>
        <pc:spChg chg="add del mod">
          <ac:chgData name="Leo Speidel" userId="f40f9f0d-8a79-4c7d-a35f-6351bbb8c999" providerId="ADAL" clId="{3DF1E38F-5AE6-A94D-8C12-5545F91A4172}" dt="2022-03-24T12:01:20.699" v="233" actId="478"/>
          <ac:spMkLst>
            <pc:docMk/>
            <pc:sldMk cId="2349560575" sldId="634"/>
            <ac:spMk id="7" creationId="{8BF0C1BB-BFCC-B348-B756-9AA52E2F473B}"/>
          </ac:spMkLst>
        </pc:spChg>
        <pc:spChg chg="del">
          <ac:chgData name="Leo Speidel" userId="f40f9f0d-8a79-4c7d-a35f-6351bbb8c999" providerId="ADAL" clId="{3DF1E38F-5AE6-A94D-8C12-5545F91A4172}" dt="2022-03-08T10:52:50.334" v="60" actId="478"/>
          <ac:spMkLst>
            <pc:docMk/>
            <pc:sldMk cId="2349560575" sldId="634"/>
            <ac:spMk id="12" creationId="{89EA6D93-3C36-3E4F-85C6-981204800E76}"/>
          </ac:spMkLst>
        </pc:spChg>
        <pc:picChg chg="add del mod">
          <ac:chgData name="Leo Speidel" userId="f40f9f0d-8a79-4c7d-a35f-6351bbb8c999" providerId="ADAL" clId="{3DF1E38F-5AE6-A94D-8C12-5545F91A4172}" dt="2022-03-24T11:52:50.925" v="143" actId="478"/>
          <ac:picMkLst>
            <pc:docMk/>
            <pc:sldMk cId="2349560575" sldId="634"/>
            <ac:picMk id="4" creationId="{1AD3922C-FD6A-0B47-8CB7-929F24F9A575}"/>
          </ac:picMkLst>
        </pc:picChg>
        <pc:picChg chg="add del mod modCrop">
          <ac:chgData name="Leo Speidel" userId="f40f9f0d-8a79-4c7d-a35f-6351bbb8c999" providerId="ADAL" clId="{3DF1E38F-5AE6-A94D-8C12-5545F91A4172}" dt="2022-03-24T12:01:19.450" v="232" actId="478"/>
          <ac:picMkLst>
            <pc:docMk/>
            <pc:sldMk cId="2349560575" sldId="634"/>
            <ac:picMk id="5" creationId="{334C891B-DC1E-5949-B245-80EBA5EA2B77}"/>
          </ac:picMkLst>
        </pc:picChg>
        <pc:picChg chg="add mod">
          <ac:chgData name="Leo Speidel" userId="f40f9f0d-8a79-4c7d-a35f-6351bbb8c999" providerId="ADAL" clId="{3DF1E38F-5AE6-A94D-8C12-5545F91A4172}" dt="2022-03-24T12:01:55.230" v="239" actId="1076"/>
          <ac:picMkLst>
            <pc:docMk/>
            <pc:sldMk cId="2349560575" sldId="634"/>
            <ac:picMk id="9" creationId="{943DF414-118E-C148-A8AE-A52E125CAB2C}"/>
          </ac:picMkLst>
        </pc:picChg>
        <pc:picChg chg="del">
          <ac:chgData name="Leo Speidel" userId="f40f9f0d-8a79-4c7d-a35f-6351bbb8c999" providerId="ADAL" clId="{3DF1E38F-5AE6-A94D-8C12-5545F91A4172}" dt="2022-03-08T10:52:48.371" v="59" actId="478"/>
          <ac:picMkLst>
            <pc:docMk/>
            <pc:sldMk cId="2349560575" sldId="634"/>
            <ac:picMk id="11" creationId="{5CC96E0E-CDCF-7B46-831F-3D2D7149FE0F}"/>
          </ac:picMkLst>
        </pc:picChg>
      </pc:sldChg>
      <pc:sldChg chg="del">
        <pc:chgData name="Leo Speidel" userId="f40f9f0d-8a79-4c7d-a35f-6351bbb8c999" providerId="ADAL" clId="{3DF1E38F-5AE6-A94D-8C12-5545F91A4172}" dt="2022-03-25T15:42:56.924" v="826" actId="2696"/>
        <pc:sldMkLst>
          <pc:docMk/>
          <pc:sldMk cId="2313400694" sldId="636"/>
        </pc:sldMkLst>
      </pc:sldChg>
      <pc:sldChg chg="delSp modSp del mod">
        <pc:chgData name="Leo Speidel" userId="f40f9f0d-8a79-4c7d-a35f-6351bbb8c999" providerId="ADAL" clId="{3DF1E38F-5AE6-A94D-8C12-5545F91A4172}" dt="2022-03-24T14:27:26.863" v="449" actId="2696"/>
        <pc:sldMkLst>
          <pc:docMk/>
          <pc:sldMk cId="2924683983" sldId="654"/>
        </pc:sldMkLst>
        <pc:spChg chg="del mod">
          <ac:chgData name="Leo Speidel" userId="f40f9f0d-8a79-4c7d-a35f-6351bbb8c999" providerId="ADAL" clId="{3DF1E38F-5AE6-A94D-8C12-5545F91A4172}" dt="2022-03-24T14:26:16.077" v="428" actId="478"/>
          <ac:spMkLst>
            <pc:docMk/>
            <pc:sldMk cId="2924683983" sldId="654"/>
            <ac:spMk id="2" creationId="{C59D846F-7428-A947-BA8C-0D90B9B2AE5F}"/>
          </ac:spMkLst>
        </pc:spChg>
      </pc:sldChg>
      <pc:sldChg chg="delSp modSp mod">
        <pc:chgData name="Leo Speidel" userId="f40f9f0d-8a79-4c7d-a35f-6351bbb8c999" providerId="ADAL" clId="{3DF1E38F-5AE6-A94D-8C12-5545F91A4172}" dt="2022-03-25T07:47:01.806" v="649" actId="20577"/>
        <pc:sldMkLst>
          <pc:docMk/>
          <pc:sldMk cId="1189250984" sldId="697"/>
        </pc:sldMkLst>
        <pc:spChg chg="mod">
          <ac:chgData name="Leo Speidel" userId="f40f9f0d-8a79-4c7d-a35f-6351bbb8c999" providerId="ADAL" clId="{3DF1E38F-5AE6-A94D-8C12-5545F91A4172}" dt="2022-03-25T07:47:01.806" v="649" actId="20577"/>
          <ac:spMkLst>
            <pc:docMk/>
            <pc:sldMk cId="1189250984" sldId="697"/>
            <ac:spMk id="9" creationId="{22392BAC-D595-C641-B0F7-14044A8531FD}"/>
          </ac:spMkLst>
        </pc:spChg>
        <pc:spChg chg="del">
          <ac:chgData name="Leo Speidel" userId="f40f9f0d-8a79-4c7d-a35f-6351bbb8c999" providerId="ADAL" clId="{3DF1E38F-5AE6-A94D-8C12-5545F91A4172}" dt="2022-03-24T14:14:57.851" v="319" actId="21"/>
          <ac:spMkLst>
            <pc:docMk/>
            <pc:sldMk cId="1189250984" sldId="697"/>
            <ac:spMk id="10" creationId="{34884413-B533-9A4A-AE27-187AAAA8F925}"/>
          </ac:spMkLst>
        </pc:spChg>
        <pc:spChg chg="del">
          <ac:chgData name="Leo Speidel" userId="f40f9f0d-8a79-4c7d-a35f-6351bbb8c999" providerId="ADAL" clId="{3DF1E38F-5AE6-A94D-8C12-5545F91A4172}" dt="2022-03-24T14:14:57.851" v="319" actId="21"/>
          <ac:spMkLst>
            <pc:docMk/>
            <pc:sldMk cId="1189250984" sldId="697"/>
            <ac:spMk id="11" creationId="{32F043C6-5414-D04E-81CF-FCF1F0389C57}"/>
          </ac:spMkLst>
        </pc:spChg>
        <pc:spChg chg="del">
          <ac:chgData name="Leo Speidel" userId="f40f9f0d-8a79-4c7d-a35f-6351bbb8c999" providerId="ADAL" clId="{3DF1E38F-5AE6-A94D-8C12-5545F91A4172}" dt="2022-03-24T14:14:57.851" v="319" actId="21"/>
          <ac:spMkLst>
            <pc:docMk/>
            <pc:sldMk cId="1189250984" sldId="697"/>
            <ac:spMk id="12" creationId="{C9A550D9-CBB2-D841-BBCD-B4F47BE8CEE0}"/>
          </ac:spMkLst>
        </pc:spChg>
      </pc:sldChg>
      <pc:sldChg chg="addSp delSp modSp mod">
        <pc:chgData name="Leo Speidel" userId="f40f9f0d-8a79-4c7d-a35f-6351bbb8c999" providerId="ADAL" clId="{3DF1E38F-5AE6-A94D-8C12-5545F91A4172}" dt="2022-03-25T07:47:13.087" v="651"/>
        <pc:sldMkLst>
          <pc:docMk/>
          <pc:sldMk cId="1480694890" sldId="698"/>
        </pc:sldMkLst>
        <pc:spChg chg="del">
          <ac:chgData name="Leo Speidel" userId="f40f9f0d-8a79-4c7d-a35f-6351bbb8c999" providerId="ADAL" clId="{3DF1E38F-5AE6-A94D-8C12-5545F91A4172}" dt="2022-03-25T07:47:12.722" v="650" actId="478"/>
          <ac:spMkLst>
            <pc:docMk/>
            <pc:sldMk cId="1480694890" sldId="698"/>
            <ac:spMk id="6" creationId="{0A52EA7F-68FD-3B49-9784-7E29B1026B0E}"/>
          </ac:spMkLst>
        </pc:spChg>
        <pc:spChg chg="add mod">
          <ac:chgData name="Leo Speidel" userId="f40f9f0d-8a79-4c7d-a35f-6351bbb8c999" providerId="ADAL" clId="{3DF1E38F-5AE6-A94D-8C12-5545F91A4172}" dt="2022-03-25T07:47:13.087" v="651"/>
          <ac:spMkLst>
            <pc:docMk/>
            <pc:sldMk cId="1480694890" sldId="698"/>
            <ac:spMk id="14" creationId="{BC363F2D-4671-824F-9E63-71FF15199427}"/>
          </ac:spMkLst>
        </pc:spChg>
      </pc:sldChg>
      <pc:sldChg chg="addSp delSp modSp mod">
        <pc:chgData name="Leo Speidel" userId="f40f9f0d-8a79-4c7d-a35f-6351bbb8c999" providerId="ADAL" clId="{3DF1E38F-5AE6-A94D-8C12-5545F91A4172}" dt="2022-03-25T07:47:41.894" v="659"/>
        <pc:sldMkLst>
          <pc:docMk/>
          <pc:sldMk cId="351245705" sldId="699"/>
        </pc:sldMkLst>
        <pc:spChg chg="mod">
          <ac:chgData name="Leo Speidel" userId="f40f9f0d-8a79-4c7d-a35f-6351bbb8c999" providerId="ADAL" clId="{3DF1E38F-5AE6-A94D-8C12-5545F91A4172}" dt="2022-03-24T14:17:14.793" v="346" actId="20577"/>
          <ac:spMkLst>
            <pc:docMk/>
            <pc:sldMk cId="351245705" sldId="699"/>
            <ac:spMk id="8" creationId="{91118CE2-EBF7-D74D-8AFC-F1390FF9AD69}"/>
          </ac:spMkLst>
        </pc:spChg>
        <pc:spChg chg="del">
          <ac:chgData name="Leo Speidel" userId="f40f9f0d-8a79-4c7d-a35f-6351bbb8c999" providerId="ADAL" clId="{3DF1E38F-5AE6-A94D-8C12-5545F91A4172}" dt="2022-03-25T07:47:41.367" v="658" actId="478"/>
          <ac:spMkLst>
            <pc:docMk/>
            <pc:sldMk cId="351245705" sldId="699"/>
            <ac:spMk id="9" creationId="{0B6A61F0-B40D-8A49-B2CC-82E741A886E7}"/>
          </ac:spMkLst>
        </pc:spChg>
        <pc:spChg chg="add del mod">
          <ac:chgData name="Leo Speidel" userId="f40f9f0d-8a79-4c7d-a35f-6351bbb8c999" providerId="ADAL" clId="{3DF1E38F-5AE6-A94D-8C12-5545F91A4172}" dt="2022-03-25T07:47:39.430" v="657" actId="478"/>
          <ac:spMkLst>
            <pc:docMk/>
            <pc:sldMk cId="351245705" sldId="699"/>
            <ac:spMk id="15" creationId="{A99BD0C9-5AB3-4247-9390-889E3EAFBB17}"/>
          </ac:spMkLst>
        </pc:spChg>
        <pc:spChg chg="add mod">
          <ac:chgData name="Leo Speidel" userId="f40f9f0d-8a79-4c7d-a35f-6351bbb8c999" providerId="ADAL" clId="{3DF1E38F-5AE6-A94D-8C12-5545F91A4172}" dt="2022-03-25T07:47:41.894" v="659"/>
          <ac:spMkLst>
            <pc:docMk/>
            <pc:sldMk cId="351245705" sldId="699"/>
            <ac:spMk id="16" creationId="{E14AC4D3-CD00-1647-9B54-5BC6B7378D27}"/>
          </ac:spMkLst>
        </pc:spChg>
      </pc:sldChg>
      <pc:sldChg chg="del">
        <pc:chgData name="Leo Speidel" userId="f40f9f0d-8a79-4c7d-a35f-6351bbb8c999" providerId="ADAL" clId="{3DF1E38F-5AE6-A94D-8C12-5545F91A4172}" dt="2022-03-08T10:48:33.267" v="36" actId="2696"/>
        <pc:sldMkLst>
          <pc:docMk/>
          <pc:sldMk cId="3843407814" sldId="719"/>
        </pc:sldMkLst>
      </pc:sldChg>
      <pc:sldChg chg="addSp delSp modSp add del mod ord">
        <pc:chgData name="Leo Speidel" userId="f40f9f0d-8a79-4c7d-a35f-6351bbb8c999" providerId="ADAL" clId="{3DF1E38F-5AE6-A94D-8C12-5545F91A4172}" dt="2022-03-25T12:22:15.033" v="825" actId="27636"/>
        <pc:sldMkLst>
          <pc:docMk/>
          <pc:sldMk cId="2207042143" sldId="725"/>
        </pc:sldMkLst>
        <pc:spChg chg="del mod">
          <ac:chgData name="Leo Speidel" userId="f40f9f0d-8a79-4c7d-a35f-6351bbb8c999" providerId="ADAL" clId="{3DF1E38F-5AE6-A94D-8C12-5545F91A4172}" dt="2022-03-24T12:02:38.343" v="242" actId="478"/>
          <ac:spMkLst>
            <pc:docMk/>
            <pc:sldMk cId="2207042143" sldId="725"/>
            <ac:spMk id="2" creationId="{F7CDB3D2-1987-8347-A0B3-8BBDC7264268}"/>
          </ac:spMkLst>
        </pc:spChg>
        <pc:spChg chg="mod">
          <ac:chgData name="Leo Speidel" userId="f40f9f0d-8a79-4c7d-a35f-6351bbb8c999" providerId="ADAL" clId="{3DF1E38F-5AE6-A94D-8C12-5545F91A4172}" dt="2022-03-25T12:22:15.033" v="825" actId="27636"/>
          <ac:spMkLst>
            <pc:docMk/>
            <pc:sldMk cId="2207042143" sldId="725"/>
            <ac:spMk id="4" creationId="{F5131ABC-00EA-5F42-ACA1-197C41A4ED19}"/>
          </ac:spMkLst>
        </pc:spChg>
        <pc:picChg chg="add mod">
          <ac:chgData name="Leo Speidel" userId="f40f9f0d-8a79-4c7d-a35f-6351bbb8c999" providerId="ADAL" clId="{3DF1E38F-5AE6-A94D-8C12-5545F91A4172}" dt="2022-03-24T12:03:10.828" v="249" actId="1076"/>
          <ac:picMkLst>
            <pc:docMk/>
            <pc:sldMk cId="2207042143" sldId="725"/>
            <ac:picMk id="7" creationId="{1F5DCFD4-CD69-2E44-8448-8A3D0A8DAD57}"/>
          </ac:picMkLst>
        </pc:picChg>
        <pc:picChg chg="del">
          <ac:chgData name="Leo Speidel" userId="f40f9f0d-8a79-4c7d-a35f-6351bbb8c999" providerId="ADAL" clId="{3DF1E38F-5AE6-A94D-8C12-5545F91A4172}" dt="2022-03-24T12:02:33.451" v="240" actId="478"/>
          <ac:picMkLst>
            <pc:docMk/>
            <pc:sldMk cId="2207042143" sldId="725"/>
            <ac:picMk id="1026" creationId="{72B64653-1BB4-484C-8A0E-F68F10313CB1}"/>
          </ac:picMkLst>
        </pc:picChg>
      </pc:sldChg>
      <pc:sldChg chg="addSp modSp mod">
        <pc:chgData name="Leo Speidel" userId="f40f9f0d-8a79-4c7d-a35f-6351bbb8c999" providerId="ADAL" clId="{3DF1E38F-5AE6-A94D-8C12-5545F91A4172}" dt="2022-03-25T07:54:59.203" v="808" actId="20577"/>
        <pc:sldMkLst>
          <pc:docMk/>
          <pc:sldMk cId="3505421192" sldId="750"/>
        </pc:sldMkLst>
        <pc:spChg chg="mod">
          <ac:chgData name="Leo Speidel" userId="f40f9f0d-8a79-4c7d-a35f-6351bbb8c999" providerId="ADAL" clId="{3DF1E38F-5AE6-A94D-8C12-5545F91A4172}" dt="2022-03-24T14:26:35.511" v="435" actId="20577"/>
          <ac:spMkLst>
            <pc:docMk/>
            <pc:sldMk cId="3505421192" sldId="750"/>
            <ac:spMk id="3" creationId="{AE1D80EC-AC4A-BA4D-8343-AABA320FA9C5}"/>
          </ac:spMkLst>
        </pc:spChg>
        <pc:spChg chg="mod">
          <ac:chgData name="Leo Speidel" userId="f40f9f0d-8a79-4c7d-a35f-6351bbb8c999" providerId="ADAL" clId="{3DF1E38F-5AE6-A94D-8C12-5545F91A4172}" dt="2022-03-25T07:54:59.203" v="808" actId="20577"/>
          <ac:spMkLst>
            <pc:docMk/>
            <pc:sldMk cId="3505421192" sldId="750"/>
            <ac:spMk id="4" creationId="{7AAB5E41-C7D6-AD4D-9277-A64799FEAC94}"/>
          </ac:spMkLst>
        </pc:spChg>
        <pc:picChg chg="add mod">
          <ac:chgData name="Leo Speidel" userId="f40f9f0d-8a79-4c7d-a35f-6351bbb8c999" providerId="ADAL" clId="{3DF1E38F-5AE6-A94D-8C12-5545F91A4172}" dt="2022-03-24T14:27:22.290" v="448" actId="1076"/>
          <ac:picMkLst>
            <pc:docMk/>
            <pc:sldMk cId="3505421192" sldId="750"/>
            <ac:picMk id="5" creationId="{739944B1-2979-2943-89A7-B56DAB4C1E65}"/>
          </ac:picMkLst>
        </pc:picChg>
        <pc:picChg chg="add mod">
          <ac:chgData name="Leo Speidel" userId="f40f9f0d-8a79-4c7d-a35f-6351bbb8c999" providerId="ADAL" clId="{3DF1E38F-5AE6-A94D-8C12-5545F91A4172}" dt="2022-03-24T14:27:20.400" v="447" actId="1076"/>
          <ac:picMkLst>
            <pc:docMk/>
            <pc:sldMk cId="3505421192" sldId="750"/>
            <ac:picMk id="6" creationId="{BE772A4E-E89D-8E46-9236-C1C20ACF423A}"/>
          </ac:picMkLst>
        </pc:picChg>
        <pc:picChg chg="add mod">
          <ac:chgData name="Leo Speidel" userId="f40f9f0d-8a79-4c7d-a35f-6351bbb8c999" providerId="ADAL" clId="{3DF1E38F-5AE6-A94D-8C12-5545F91A4172}" dt="2022-03-24T14:27:17.960" v="446" actId="1076"/>
          <ac:picMkLst>
            <pc:docMk/>
            <pc:sldMk cId="3505421192" sldId="750"/>
            <ac:picMk id="7" creationId="{5C08A7FA-356C-9649-9CD1-E031AC3423CF}"/>
          </ac:picMkLst>
        </pc:picChg>
      </pc:sldChg>
      <pc:sldChg chg="addSp delSp modSp mod">
        <pc:chgData name="Leo Speidel" userId="f40f9f0d-8a79-4c7d-a35f-6351bbb8c999" providerId="ADAL" clId="{3DF1E38F-5AE6-A94D-8C12-5545F91A4172}" dt="2022-03-08T11:12:36.352" v="137" actId="1036"/>
        <pc:sldMkLst>
          <pc:docMk/>
          <pc:sldMk cId="2075434172" sldId="757"/>
        </pc:sldMkLst>
        <pc:spChg chg="del">
          <ac:chgData name="Leo Speidel" userId="f40f9f0d-8a79-4c7d-a35f-6351bbb8c999" providerId="ADAL" clId="{3DF1E38F-5AE6-A94D-8C12-5545F91A4172}" dt="2022-03-08T11:12:30.175" v="99" actId="478"/>
          <ac:spMkLst>
            <pc:docMk/>
            <pc:sldMk cId="2075434172" sldId="757"/>
            <ac:spMk id="2" creationId="{D0DF5832-58B4-EA4C-95BA-795FA5B90DC0}"/>
          </ac:spMkLst>
        </pc:spChg>
        <pc:spChg chg="del">
          <ac:chgData name="Leo Speidel" userId="f40f9f0d-8a79-4c7d-a35f-6351bbb8c999" providerId="ADAL" clId="{3DF1E38F-5AE6-A94D-8C12-5545F91A4172}" dt="2022-03-08T11:12:25.145" v="97" actId="478"/>
          <ac:spMkLst>
            <pc:docMk/>
            <pc:sldMk cId="2075434172" sldId="757"/>
            <ac:spMk id="3" creationId="{FC74947E-E394-2E4D-86F7-94BAFB77BAC5}"/>
          </ac:spMkLst>
        </pc:spChg>
        <pc:spChg chg="mod">
          <ac:chgData name="Leo Speidel" userId="f40f9f0d-8a79-4c7d-a35f-6351bbb8c999" providerId="ADAL" clId="{3DF1E38F-5AE6-A94D-8C12-5545F91A4172}" dt="2022-03-08T11:12:36.352" v="137" actId="1036"/>
          <ac:spMkLst>
            <pc:docMk/>
            <pc:sldMk cId="2075434172" sldId="757"/>
            <ac:spMk id="4" creationId="{F972427E-306A-314E-8992-B64804CF718E}"/>
          </ac:spMkLst>
        </pc:spChg>
        <pc:spChg chg="del">
          <ac:chgData name="Leo Speidel" userId="f40f9f0d-8a79-4c7d-a35f-6351bbb8c999" providerId="ADAL" clId="{3DF1E38F-5AE6-A94D-8C12-5545F91A4172}" dt="2022-03-08T11:12:27.640" v="98" actId="478"/>
          <ac:spMkLst>
            <pc:docMk/>
            <pc:sldMk cId="2075434172" sldId="757"/>
            <ac:spMk id="5" creationId="{B700B712-A828-F047-A40B-283BEE7DF0FE}"/>
          </ac:spMkLst>
        </pc:spChg>
        <pc:spChg chg="del">
          <ac:chgData name="Leo Speidel" userId="f40f9f0d-8a79-4c7d-a35f-6351bbb8c999" providerId="ADAL" clId="{3DF1E38F-5AE6-A94D-8C12-5545F91A4172}" dt="2022-03-08T11:12:25.145" v="97" actId="478"/>
          <ac:spMkLst>
            <pc:docMk/>
            <pc:sldMk cId="2075434172" sldId="757"/>
            <ac:spMk id="7" creationId="{EFA4F2E2-CF7D-D64C-858F-BF1FE628D81A}"/>
          </ac:spMkLst>
        </pc:spChg>
        <pc:spChg chg="del">
          <ac:chgData name="Leo Speidel" userId="f40f9f0d-8a79-4c7d-a35f-6351bbb8c999" providerId="ADAL" clId="{3DF1E38F-5AE6-A94D-8C12-5545F91A4172}" dt="2022-03-08T11:12:30.175" v="99" actId="478"/>
          <ac:spMkLst>
            <pc:docMk/>
            <pc:sldMk cId="2075434172" sldId="757"/>
            <ac:spMk id="9" creationId="{F5A07E9E-F419-D846-9A64-BC2572740C44}"/>
          </ac:spMkLst>
        </pc:spChg>
        <pc:spChg chg="del">
          <ac:chgData name="Leo Speidel" userId="f40f9f0d-8a79-4c7d-a35f-6351bbb8c999" providerId="ADAL" clId="{3DF1E38F-5AE6-A94D-8C12-5545F91A4172}" dt="2022-03-08T11:12:30.175" v="99" actId="478"/>
          <ac:spMkLst>
            <pc:docMk/>
            <pc:sldMk cId="2075434172" sldId="757"/>
            <ac:spMk id="10" creationId="{B6BFC5F6-7630-4D45-8E59-72887A1E6345}"/>
          </ac:spMkLst>
        </pc:spChg>
        <pc:spChg chg="del">
          <ac:chgData name="Leo Speidel" userId="f40f9f0d-8a79-4c7d-a35f-6351bbb8c999" providerId="ADAL" clId="{3DF1E38F-5AE6-A94D-8C12-5545F91A4172}" dt="2022-03-08T11:12:30.175" v="99" actId="478"/>
          <ac:spMkLst>
            <pc:docMk/>
            <pc:sldMk cId="2075434172" sldId="757"/>
            <ac:spMk id="11" creationId="{3DAC5E0D-F9CB-7743-995B-AEB7E525AD82}"/>
          </ac:spMkLst>
        </pc:spChg>
        <pc:spChg chg="add mod">
          <ac:chgData name="Leo Speidel" userId="f40f9f0d-8a79-4c7d-a35f-6351bbb8c999" providerId="ADAL" clId="{3DF1E38F-5AE6-A94D-8C12-5545F91A4172}" dt="2022-03-08T11:12:27.640" v="98" actId="478"/>
          <ac:spMkLst>
            <pc:docMk/>
            <pc:sldMk cId="2075434172" sldId="757"/>
            <ac:spMk id="12" creationId="{7FEDC20E-244D-874E-A19E-29BDB91637F4}"/>
          </ac:spMkLst>
        </pc:spChg>
      </pc:sldChg>
      <pc:sldChg chg="addSp delSp modSp mod">
        <pc:chgData name="Leo Speidel" userId="f40f9f0d-8a79-4c7d-a35f-6351bbb8c999" providerId="ADAL" clId="{3DF1E38F-5AE6-A94D-8C12-5545F91A4172}" dt="2022-03-24T20:15:10.642" v="626" actId="14100"/>
        <pc:sldMkLst>
          <pc:docMk/>
          <pc:sldMk cId="3893674454" sldId="761"/>
        </pc:sldMkLst>
        <pc:spChg chg="mod">
          <ac:chgData name="Leo Speidel" userId="f40f9f0d-8a79-4c7d-a35f-6351bbb8c999" providerId="ADAL" clId="{3DF1E38F-5AE6-A94D-8C12-5545F91A4172}" dt="2022-03-24T20:15:10.642" v="626" actId="14100"/>
          <ac:spMkLst>
            <pc:docMk/>
            <pc:sldMk cId="3893674454" sldId="761"/>
            <ac:spMk id="4" creationId="{47AB73E0-38D7-294C-BDBF-F2A18BD61059}"/>
          </ac:spMkLst>
        </pc:spChg>
        <pc:picChg chg="add mod">
          <ac:chgData name="Leo Speidel" userId="f40f9f0d-8a79-4c7d-a35f-6351bbb8c999" providerId="ADAL" clId="{3DF1E38F-5AE6-A94D-8C12-5545F91A4172}" dt="2022-03-24T14:21:16.225" v="417" actId="14100"/>
          <ac:picMkLst>
            <pc:docMk/>
            <pc:sldMk cId="3893674454" sldId="761"/>
            <ac:picMk id="3" creationId="{E2C330F8-F1C2-9446-BFCA-46767FDCC5CE}"/>
          </ac:picMkLst>
        </pc:picChg>
        <pc:picChg chg="del mod">
          <ac:chgData name="Leo Speidel" userId="f40f9f0d-8a79-4c7d-a35f-6351bbb8c999" providerId="ADAL" clId="{3DF1E38F-5AE6-A94D-8C12-5545F91A4172}" dt="2022-03-24T14:21:05.456" v="412" actId="478"/>
          <ac:picMkLst>
            <pc:docMk/>
            <pc:sldMk cId="3893674454" sldId="761"/>
            <ac:picMk id="5" creationId="{F3902462-0D36-2145-B442-0DB0455A4717}"/>
          </ac:picMkLst>
        </pc:picChg>
      </pc:sldChg>
      <pc:sldChg chg="delSp mod">
        <pc:chgData name="Leo Speidel" userId="f40f9f0d-8a79-4c7d-a35f-6351bbb8c999" providerId="ADAL" clId="{3DF1E38F-5AE6-A94D-8C12-5545F91A4172}" dt="2022-03-25T07:54:19.939" v="797" actId="478"/>
        <pc:sldMkLst>
          <pc:docMk/>
          <pc:sldMk cId="1828300733" sldId="764"/>
        </pc:sldMkLst>
        <pc:spChg chg="del">
          <ac:chgData name="Leo Speidel" userId="f40f9f0d-8a79-4c7d-a35f-6351bbb8c999" providerId="ADAL" clId="{3DF1E38F-5AE6-A94D-8C12-5545F91A4172}" dt="2022-03-25T07:54:19.939" v="797" actId="478"/>
          <ac:spMkLst>
            <pc:docMk/>
            <pc:sldMk cId="1828300733" sldId="764"/>
            <ac:spMk id="8" creationId="{60155BC2-066A-EA41-BC24-92D1BC1FBFD6}"/>
          </ac:spMkLst>
        </pc:spChg>
        <pc:spChg chg="del">
          <ac:chgData name="Leo Speidel" userId="f40f9f0d-8a79-4c7d-a35f-6351bbb8c999" providerId="ADAL" clId="{3DF1E38F-5AE6-A94D-8C12-5545F91A4172}" dt="2022-03-25T07:54:19.939" v="797" actId="478"/>
          <ac:spMkLst>
            <pc:docMk/>
            <pc:sldMk cId="1828300733" sldId="764"/>
            <ac:spMk id="9" creationId="{63EA6F77-E436-DB4A-8976-7752A6EB596F}"/>
          </ac:spMkLst>
        </pc:spChg>
      </pc:sldChg>
      <pc:sldChg chg="add">
        <pc:chgData name="Leo Speidel" userId="f40f9f0d-8a79-4c7d-a35f-6351bbb8c999" providerId="ADAL" clId="{3DF1E38F-5AE6-A94D-8C12-5545F91A4172}" dt="2022-03-08T10:50:17.954" v="45"/>
        <pc:sldMkLst>
          <pc:docMk/>
          <pc:sldMk cId="4020942812" sldId="771"/>
        </pc:sldMkLst>
      </pc:sldChg>
      <pc:sldChg chg="del">
        <pc:chgData name="Leo Speidel" userId="f40f9f0d-8a79-4c7d-a35f-6351bbb8c999" providerId="ADAL" clId="{3DF1E38F-5AE6-A94D-8C12-5545F91A4172}" dt="2022-03-08T10:52:03.723" v="54" actId="2696"/>
        <pc:sldMkLst>
          <pc:docMk/>
          <pc:sldMk cId="912861009" sldId="791"/>
        </pc:sldMkLst>
      </pc:sldChg>
      <pc:sldChg chg="del">
        <pc:chgData name="Leo Speidel" userId="f40f9f0d-8a79-4c7d-a35f-6351bbb8c999" providerId="ADAL" clId="{3DF1E38F-5AE6-A94D-8C12-5545F91A4172}" dt="2022-03-08T10:53:46.570" v="96" actId="2696"/>
        <pc:sldMkLst>
          <pc:docMk/>
          <pc:sldMk cId="1703818748" sldId="797"/>
        </pc:sldMkLst>
      </pc:sldChg>
      <pc:sldChg chg="del">
        <pc:chgData name="Leo Speidel" userId="f40f9f0d-8a79-4c7d-a35f-6351bbb8c999" providerId="ADAL" clId="{3DF1E38F-5AE6-A94D-8C12-5545F91A4172}" dt="2022-03-08T10:53:46.570" v="96" actId="2696"/>
        <pc:sldMkLst>
          <pc:docMk/>
          <pc:sldMk cId="1706457230" sldId="807"/>
        </pc:sldMkLst>
      </pc:sldChg>
      <pc:sldChg chg="del">
        <pc:chgData name="Leo Speidel" userId="f40f9f0d-8a79-4c7d-a35f-6351bbb8c999" providerId="ADAL" clId="{3DF1E38F-5AE6-A94D-8C12-5545F91A4172}" dt="2022-03-08T10:52:03.723" v="54" actId="2696"/>
        <pc:sldMkLst>
          <pc:docMk/>
          <pc:sldMk cId="118872656" sldId="831"/>
        </pc:sldMkLst>
      </pc:sldChg>
      <pc:sldChg chg="delSp modSp add del mod ord">
        <pc:chgData name="Leo Speidel" userId="f40f9f0d-8a79-4c7d-a35f-6351bbb8c999" providerId="ADAL" clId="{3DF1E38F-5AE6-A94D-8C12-5545F91A4172}" dt="2022-03-25T07:47:27.565" v="655" actId="1076"/>
        <pc:sldMkLst>
          <pc:docMk/>
          <pc:sldMk cId="4170675949" sldId="832"/>
        </pc:sldMkLst>
        <pc:spChg chg="mod">
          <ac:chgData name="Leo Speidel" userId="f40f9f0d-8a79-4c7d-a35f-6351bbb8c999" providerId="ADAL" clId="{3DF1E38F-5AE6-A94D-8C12-5545F91A4172}" dt="2022-03-25T07:47:27.565" v="655" actId="1076"/>
          <ac:spMkLst>
            <pc:docMk/>
            <pc:sldMk cId="4170675949" sldId="832"/>
            <ac:spMk id="6" creationId="{69A7DAB4-5C0E-694B-80D8-1B4FB8E7A6E8}"/>
          </ac:spMkLst>
        </pc:spChg>
        <pc:spChg chg="del mod">
          <ac:chgData name="Leo Speidel" userId="f40f9f0d-8a79-4c7d-a35f-6351bbb8c999" providerId="ADAL" clId="{3DF1E38F-5AE6-A94D-8C12-5545F91A4172}" dt="2022-03-25T07:47:21.757" v="652" actId="478"/>
          <ac:spMkLst>
            <pc:docMk/>
            <pc:sldMk cId="4170675949" sldId="832"/>
            <ac:spMk id="8" creationId="{6E6C4877-04F0-654B-8731-7A343469B1EB}"/>
          </ac:spMkLst>
        </pc:spChg>
        <pc:picChg chg="mod">
          <ac:chgData name="Leo Speidel" userId="f40f9f0d-8a79-4c7d-a35f-6351bbb8c999" providerId="ADAL" clId="{3DF1E38F-5AE6-A94D-8C12-5545F91A4172}" dt="2022-03-25T07:47:27.565" v="655" actId="1076"/>
          <ac:picMkLst>
            <pc:docMk/>
            <pc:sldMk cId="4170675949" sldId="832"/>
            <ac:picMk id="4" creationId="{C81895B0-0674-EC4C-AC10-57101B704A40}"/>
          </ac:picMkLst>
        </pc:picChg>
        <pc:cxnChg chg="del">
          <ac:chgData name="Leo Speidel" userId="f40f9f0d-8a79-4c7d-a35f-6351bbb8c999" providerId="ADAL" clId="{3DF1E38F-5AE6-A94D-8C12-5545F91A4172}" dt="2022-03-25T07:47:21.757" v="652" actId="478"/>
          <ac:cxnSpMkLst>
            <pc:docMk/>
            <pc:sldMk cId="4170675949" sldId="832"/>
            <ac:cxnSpMk id="10" creationId="{99B50537-DE93-4C4E-B8E6-B1373DD7B86E}"/>
          </ac:cxnSpMkLst>
        </pc:cxnChg>
      </pc:sldChg>
      <pc:sldChg chg="del">
        <pc:chgData name="Leo Speidel" userId="f40f9f0d-8a79-4c7d-a35f-6351bbb8c999" providerId="ADAL" clId="{3DF1E38F-5AE6-A94D-8C12-5545F91A4172}" dt="2022-03-08T10:51:33.174" v="52" actId="2696"/>
        <pc:sldMkLst>
          <pc:docMk/>
          <pc:sldMk cId="2424172251" sldId="833"/>
        </pc:sldMkLst>
      </pc:sldChg>
      <pc:sldChg chg="delSp modSp mod">
        <pc:chgData name="Leo Speidel" userId="f40f9f0d-8a79-4c7d-a35f-6351bbb8c999" providerId="ADAL" clId="{3DF1E38F-5AE6-A94D-8C12-5545F91A4172}" dt="2022-03-25T07:53:13.270" v="796" actId="1036"/>
        <pc:sldMkLst>
          <pc:docMk/>
          <pc:sldMk cId="103135382" sldId="837"/>
        </pc:sldMkLst>
        <pc:spChg chg="mod">
          <ac:chgData name="Leo Speidel" userId="f40f9f0d-8a79-4c7d-a35f-6351bbb8c999" providerId="ADAL" clId="{3DF1E38F-5AE6-A94D-8C12-5545F91A4172}" dt="2022-03-25T07:53:13.270" v="796" actId="1036"/>
          <ac:spMkLst>
            <pc:docMk/>
            <pc:sldMk cId="103135382" sldId="837"/>
            <ac:spMk id="3" creationId="{9103C259-68FF-E246-BC5D-DF53220E67DB}"/>
          </ac:spMkLst>
        </pc:spChg>
        <pc:spChg chg="mod">
          <ac:chgData name="Leo Speidel" userId="f40f9f0d-8a79-4c7d-a35f-6351bbb8c999" providerId="ADAL" clId="{3DF1E38F-5AE6-A94D-8C12-5545F91A4172}" dt="2022-03-25T07:53:13.270" v="796" actId="1036"/>
          <ac:spMkLst>
            <pc:docMk/>
            <pc:sldMk cId="103135382" sldId="837"/>
            <ac:spMk id="4" creationId="{994CC029-4C1A-8740-A6F6-32581CEF82B0}"/>
          </ac:spMkLst>
        </pc:spChg>
        <pc:spChg chg="del">
          <ac:chgData name="Leo Speidel" userId="f40f9f0d-8a79-4c7d-a35f-6351bbb8c999" providerId="ADAL" clId="{3DF1E38F-5AE6-A94D-8C12-5545F91A4172}" dt="2022-03-08T10:49:34.565" v="40" actId="478"/>
          <ac:spMkLst>
            <pc:docMk/>
            <pc:sldMk cId="103135382" sldId="837"/>
            <ac:spMk id="10" creationId="{4165A827-0119-8243-A0A1-8E60F5705441}"/>
          </ac:spMkLst>
        </pc:spChg>
        <pc:picChg chg="del mod">
          <ac:chgData name="Leo Speidel" userId="f40f9f0d-8a79-4c7d-a35f-6351bbb8c999" providerId="ADAL" clId="{3DF1E38F-5AE6-A94D-8C12-5545F91A4172}" dt="2022-03-08T10:49:32.021" v="39" actId="478"/>
          <ac:picMkLst>
            <pc:docMk/>
            <pc:sldMk cId="103135382" sldId="837"/>
            <ac:picMk id="7" creationId="{95E0BF03-6741-194A-8C37-802BF4BA5AA0}"/>
          </ac:picMkLst>
        </pc:picChg>
        <pc:picChg chg="del">
          <ac:chgData name="Leo Speidel" userId="f40f9f0d-8a79-4c7d-a35f-6351bbb8c999" providerId="ADAL" clId="{3DF1E38F-5AE6-A94D-8C12-5545F91A4172}" dt="2022-03-08T10:49:34.565" v="40" actId="478"/>
          <ac:picMkLst>
            <pc:docMk/>
            <pc:sldMk cId="103135382" sldId="837"/>
            <ac:picMk id="8" creationId="{4DAEF79C-81EA-4744-AB33-3D5DC33CF592}"/>
          </ac:picMkLst>
        </pc:picChg>
        <pc:picChg chg="del">
          <ac:chgData name="Leo Speidel" userId="f40f9f0d-8a79-4c7d-a35f-6351bbb8c999" providerId="ADAL" clId="{3DF1E38F-5AE6-A94D-8C12-5545F91A4172}" dt="2022-03-08T10:49:35.384" v="41" actId="478"/>
          <ac:picMkLst>
            <pc:docMk/>
            <pc:sldMk cId="103135382" sldId="837"/>
            <ac:picMk id="9" creationId="{C7CA4198-9A7F-3B46-A8D8-D8070A5FDF05}"/>
          </ac:picMkLst>
        </pc:picChg>
      </pc:sldChg>
      <pc:sldChg chg="del">
        <pc:chgData name="Leo Speidel" userId="f40f9f0d-8a79-4c7d-a35f-6351bbb8c999" providerId="ADAL" clId="{3DF1E38F-5AE6-A94D-8C12-5545F91A4172}" dt="2022-03-25T15:42:59.433" v="828" actId="2696"/>
        <pc:sldMkLst>
          <pc:docMk/>
          <pc:sldMk cId="2457894217" sldId="838"/>
        </pc:sldMkLst>
      </pc:sldChg>
      <pc:sldChg chg="del mod modShow">
        <pc:chgData name="Leo Speidel" userId="f40f9f0d-8a79-4c7d-a35f-6351bbb8c999" providerId="ADAL" clId="{3DF1E38F-5AE6-A94D-8C12-5545F91A4172}" dt="2022-03-25T15:42:58.350" v="827" actId="2696"/>
        <pc:sldMkLst>
          <pc:docMk/>
          <pc:sldMk cId="2129162176" sldId="841"/>
        </pc:sldMkLst>
      </pc:sldChg>
      <pc:sldChg chg="modSp mod modAnim">
        <pc:chgData name="Leo Speidel" userId="f40f9f0d-8a79-4c7d-a35f-6351bbb8c999" providerId="ADAL" clId="{3DF1E38F-5AE6-A94D-8C12-5545F91A4172}" dt="2022-03-25T07:51:55.232" v="774" actId="113"/>
        <pc:sldMkLst>
          <pc:docMk/>
          <pc:sldMk cId="1482544470" sldId="844"/>
        </pc:sldMkLst>
        <pc:spChg chg="mod">
          <ac:chgData name="Leo Speidel" userId="f40f9f0d-8a79-4c7d-a35f-6351bbb8c999" providerId="ADAL" clId="{3DF1E38F-5AE6-A94D-8C12-5545F91A4172}" dt="2022-03-25T07:51:55.232" v="774" actId="113"/>
          <ac:spMkLst>
            <pc:docMk/>
            <pc:sldMk cId="1482544470" sldId="844"/>
            <ac:spMk id="4" creationId="{E1BC792D-09F6-9D45-8EC5-AD09822D8558}"/>
          </ac:spMkLst>
        </pc:spChg>
        <pc:picChg chg="mod">
          <ac:chgData name="Leo Speidel" userId="f40f9f0d-8a79-4c7d-a35f-6351bbb8c999" providerId="ADAL" clId="{3DF1E38F-5AE6-A94D-8C12-5545F91A4172}" dt="2022-03-25T07:51:52.749" v="773" actId="1076"/>
          <ac:picMkLst>
            <pc:docMk/>
            <pc:sldMk cId="1482544470" sldId="844"/>
            <ac:picMk id="21" creationId="{B4C9565C-F050-214E-9490-D195C24B4D25}"/>
          </ac:picMkLst>
        </pc:picChg>
      </pc:sldChg>
      <pc:sldChg chg="modSp new del mod">
        <pc:chgData name="Leo Speidel" userId="f40f9f0d-8a79-4c7d-a35f-6351bbb8c999" providerId="ADAL" clId="{3DF1E38F-5AE6-A94D-8C12-5545F91A4172}" dt="2022-03-08T10:48:21.805" v="33" actId="2696"/>
        <pc:sldMkLst>
          <pc:docMk/>
          <pc:sldMk cId="950462990" sldId="845"/>
        </pc:sldMkLst>
        <pc:spChg chg="mod">
          <ac:chgData name="Leo Speidel" userId="f40f9f0d-8a79-4c7d-a35f-6351bbb8c999" providerId="ADAL" clId="{3DF1E38F-5AE6-A94D-8C12-5545F91A4172}" dt="2022-03-08T10:46:20.825" v="26" actId="20577"/>
          <ac:spMkLst>
            <pc:docMk/>
            <pc:sldMk cId="950462990" sldId="845"/>
            <ac:spMk id="2" creationId="{DA680D4F-CBBF-334B-833E-8B348AD317D8}"/>
          </ac:spMkLst>
        </pc:spChg>
      </pc:sldChg>
      <pc:sldChg chg="modSp new del mod">
        <pc:chgData name="Leo Speidel" userId="f40f9f0d-8a79-4c7d-a35f-6351bbb8c999" providerId="ADAL" clId="{3DF1E38F-5AE6-A94D-8C12-5545F91A4172}" dt="2022-03-08T10:50:16.520" v="43" actId="2696"/>
        <pc:sldMkLst>
          <pc:docMk/>
          <pc:sldMk cId="2063991207" sldId="846"/>
        </pc:sldMkLst>
        <pc:spChg chg="mod">
          <ac:chgData name="Leo Speidel" userId="f40f9f0d-8a79-4c7d-a35f-6351bbb8c999" providerId="ADAL" clId="{3DF1E38F-5AE6-A94D-8C12-5545F91A4172}" dt="2022-03-08T10:46:54.277" v="32" actId="20577"/>
          <ac:spMkLst>
            <pc:docMk/>
            <pc:sldMk cId="2063991207" sldId="846"/>
            <ac:spMk id="2" creationId="{DB916523-A7A7-BE48-8E0D-C840739FEF30}"/>
          </ac:spMkLst>
        </pc:spChg>
      </pc:sldChg>
      <pc:sldChg chg="new del">
        <pc:chgData name="Leo Speidel" userId="f40f9f0d-8a79-4c7d-a35f-6351bbb8c999" providerId="ADAL" clId="{3DF1E38F-5AE6-A94D-8C12-5545F91A4172}" dt="2022-03-08T10:48:33.267" v="36" actId="2696"/>
        <pc:sldMkLst>
          <pc:docMk/>
          <pc:sldMk cId="147278809" sldId="847"/>
        </pc:sldMkLst>
      </pc:sldChg>
      <pc:sldChg chg="add">
        <pc:chgData name="Leo Speidel" userId="f40f9f0d-8a79-4c7d-a35f-6351bbb8c999" providerId="ADAL" clId="{3DF1E38F-5AE6-A94D-8C12-5545F91A4172}" dt="2022-03-08T10:53:43.561" v="94"/>
        <pc:sldMkLst>
          <pc:docMk/>
          <pc:sldMk cId="1884814016" sldId="889"/>
        </pc:sldMkLst>
      </pc:sldChg>
      <pc:sldChg chg="modSp add mod ord">
        <pc:chgData name="Leo Speidel" userId="f40f9f0d-8a79-4c7d-a35f-6351bbb8c999" providerId="ADAL" clId="{3DF1E38F-5AE6-A94D-8C12-5545F91A4172}" dt="2022-03-25T12:15:20.893" v="823" actId="20577"/>
        <pc:sldMkLst>
          <pc:docMk/>
          <pc:sldMk cId="551222487" sldId="902"/>
        </pc:sldMkLst>
        <pc:spChg chg="mod">
          <ac:chgData name="Leo Speidel" userId="f40f9f0d-8a79-4c7d-a35f-6351bbb8c999" providerId="ADAL" clId="{3DF1E38F-5AE6-A94D-8C12-5545F91A4172}" dt="2022-03-24T14:12:11.853" v="252" actId="20577"/>
          <ac:spMkLst>
            <pc:docMk/>
            <pc:sldMk cId="551222487" sldId="902"/>
            <ac:spMk id="2" creationId="{4C329013-F226-2047-A9D3-9BDF9EFB10D7}"/>
          </ac:spMkLst>
        </pc:spChg>
        <pc:spChg chg="mod">
          <ac:chgData name="Leo Speidel" userId="f40f9f0d-8a79-4c7d-a35f-6351bbb8c999" providerId="ADAL" clId="{3DF1E38F-5AE6-A94D-8C12-5545F91A4172}" dt="2022-03-25T12:15:20.893" v="823" actId="20577"/>
          <ac:spMkLst>
            <pc:docMk/>
            <pc:sldMk cId="551222487" sldId="902"/>
            <ac:spMk id="4" creationId="{8024CEE1-2C28-6C41-BBA3-4814268C51FC}"/>
          </ac:spMkLst>
        </pc:spChg>
        <pc:spChg chg="mod">
          <ac:chgData name="Leo Speidel" userId="f40f9f0d-8a79-4c7d-a35f-6351bbb8c999" providerId="ADAL" clId="{3DF1E38F-5AE6-A94D-8C12-5545F91A4172}" dt="2022-03-24T14:13:00.808" v="306" actId="1035"/>
          <ac:spMkLst>
            <pc:docMk/>
            <pc:sldMk cId="551222487" sldId="902"/>
            <ac:spMk id="6" creationId="{9B3FF72B-CEF5-3F43-821E-A641840064FE}"/>
          </ac:spMkLst>
        </pc:spChg>
        <pc:spChg chg="mod">
          <ac:chgData name="Leo Speidel" userId="f40f9f0d-8a79-4c7d-a35f-6351bbb8c999" providerId="ADAL" clId="{3DF1E38F-5AE6-A94D-8C12-5545F91A4172}" dt="2022-03-24T14:12:34.268" v="292" actId="1035"/>
          <ac:spMkLst>
            <pc:docMk/>
            <pc:sldMk cId="551222487" sldId="902"/>
            <ac:spMk id="7" creationId="{2C8F6FA7-73AC-9646-B930-B836EF1729F1}"/>
          </ac:spMkLst>
        </pc:spChg>
        <pc:spChg chg="mod">
          <ac:chgData name="Leo Speidel" userId="f40f9f0d-8a79-4c7d-a35f-6351bbb8c999" providerId="ADAL" clId="{3DF1E38F-5AE6-A94D-8C12-5545F91A4172}" dt="2022-03-24T14:13:04.849" v="307" actId="1076"/>
          <ac:spMkLst>
            <pc:docMk/>
            <pc:sldMk cId="551222487" sldId="902"/>
            <ac:spMk id="8" creationId="{096E28E1-A335-8D47-814D-9DAC53117FF2}"/>
          </ac:spMkLst>
        </pc:spChg>
        <pc:spChg chg="mod">
          <ac:chgData name="Leo Speidel" userId="f40f9f0d-8a79-4c7d-a35f-6351bbb8c999" providerId="ADAL" clId="{3DF1E38F-5AE6-A94D-8C12-5545F91A4172}" dt="2022-03-24T14:13:19.001" v="310" actId="1076"/>
          <ac:spMkLst>
            <pc:docMk/>
            <pc:sldMk cId="551222487" sldId="902"/>
            <ac:spMk id="9" creationId="{EDE67633-E1BF-3148-899F-613DC0F3CAC4}"/>
          </ac:spMkLst>
        </pc:spChg>
        <pc:spChg chg="mod">
          <ac:chgData name="Leo Speidel" userId="f40f9f0d-8a79-4c7d-a35f-6351bbb8c999" providerId="ADAL" clId="{3DF1E38F-5AE6-A94D-8C12-5545F91A4172}" dt="2022-03-24T14:13:15.885" v="309" actId="14100"/>
          <ac:spMkLst>
            <pc:docMk/>
            <pc:sldMk cId="551222487" sldId="902"/>
            <ac:spMk id="10" creationId="{8AE43432-7556-1240-BD25-016A14A3A900}"/>
          </ac:spMkLst>
        </pc:spChg>
      </pc:sldChg>
      <pc:sldChg chg="add">
        <pc:chgData name="Leo Speidel" userId="f40f9f0d-8a79-4c7d-a35f-6351bbb8c999" providerId="ADAL" clId="{3DF1E38F-5AE6-A94D-8C12-5545F91A4172}" dt="2022-03-08T10:48:23.122" v="35"/>
        <pc:sldMkLst>
          <pc:docMk/>
          <pc:sldMk cId="3438756698" sldId="903"/>
        </pc:sldMkLst>
      </pc:sldChg>
      <pc:sldChg chg="new del">
        <pc:chgData name="Leo Speidel" userId="f40f9f0d-8a79-4c7d-a35f-6351bbb8c999" providerId="ADAL" clId="{3DF1E38F-5AE6-A94D-8C12-5545F91A4172}" dt="2022-03-08T10:50:19.083" v="46" actId="2696"/>
        <pc:sldMkLst>
          <pc:docMk/>
          <pc:sldMk cId="323816770" sldId="904"/>
        </pc:sldMkLst>
      </pc:sldChg>
      <pc:sldChg chg="new del">
        <pc:chgData name="Leo Speidel" userId="f40f9f0d-8a79-4c7d-a35f-6351bbb8c999" providerId="ADAL" clId="{3DF1E38F-5AE6-A94D-8C12-5545F91A4172}" dt="2022-03-08T10:50:42.459" v="49" actId="2696"/>
        <pc:sldMkLst>
          <pc:docMk/>
          <pc:sldMk cId="2238580299" sldId="904"/>
        </pc:sldMkLst>
      </pc:sldChg>
      <pc:sldChg chg="add">
        <pc:chgData name="Leo Speidel" userId="f40f9f0d-8a79-4c7d-a35f-6351bbb8c999" providerId="ADAL" clId="{3DF1E38F-5AE6-A94D-8C12-5545F91A4172}" dt="2022-03-08T10:53:43.561" v="94"/>
        <pc:sldMkLst>
          <pc:docMk/>
          <pc:sldMk cId="2063595048" sldId="954"/>
        </pc:sldMkLst>
      </pc:sldChg>
      <pc:sldChg chg="add">
        <pc:chgData name="Leo Speidel" userId="f40f9f0d-8a79-4c7d-a35f-6351bbb8c999" providerId="ADAL" clId="{3DF1E38F-5AE6-A94D-8C12-5545F91A4172}" dt="2022-03-08T10:50:41.743" v="48"/>
        <pc:sldMkLst>
          <pc:docMk/>
          <pc:sldMk cId="1203719147" sldId="955"/>
        </pc:sldMkLst>
      </pc:sldChg>
      <pc:sldChg chg="new del">
        <pc:chgData name="Leo Speidel" userId="f40f9f0d-8a79-4c7d-a35f-6351bbb8c999" providerId="ADAL" clId="{3DF1E38F-5AE6-A94D-8C12-5545F91A4172}" dt="2022-03-08T10:51:34.415" v="53" actId="2696"/>
        <pc:sldMkLst>
          <pc:docMk/>
          <pc:sldMk cId="1144716004" sldId="956"/>
        </pc:sldMkLst>
      </pc:sldChg>
      <pc:sldChg chg="delSp modSp add mod">
        <pc:chgData name="Leo Speidel" userId="f40f9f0d-8a79-4c7d-a35f-6351bbb8c999" providerId="ADAL" clId="{3DF1E38F-5AE6-A94D-8C12-5545F91A4172}" dt="2022-03-25T07:48:27.256" v="696" actId="1035"/>
        <pc:sldMkLst>
          <pc:docMk/>
          <pc:sldMk cId="1740089925" sldId="957"/>
        </pc:sldMkLst>
        <pc:spChg chg="mod">
          <ac:chgData name="Leo Speidel" userId="f40f9f0d-8a79-4c7d-a35f-6351bbb8c999" providerId="ADAL" clId="{3DF1E38F-5AE6-A94D-8C12-5545F91A4172}" dt="2022-03-25T07:48:15.535" v="662" actId="20577"/>
          <ac:spMkLst>
            <pc:docMk/>
            <pc:sldMk cId="1740089925" sldId="957"/>
            <ac:spMk id="4" creationId="{48B879C4-9E12-6C45-B2DF-0462BD3BC7D3}"/>
          </ac:spMkLst>
        </pc:spChg>
        <pc:spChg chg="mod">
          <ac:chgData name="Leo Speidel" userId="f40f9f0d-8a79-4c7d-a35f-6351bbb8c999" providerId="ADAL" clId="{3DF1E38F-5AE6-A94D-8C12-5545F91A4172}" dt="2022-03-25T07:48:27.256" v="696" actId="1035"/>
          <ac:spMkLst>
            <pc:docMk/>
            <pc:sldMk cId="1740089925" sldId="957"/>
            <ac:spMk id="5" creationId="{ED3DFD86-B985-024F-B2F1-75F4BB3A6E2B}"/>
          </ac:spMkLst>
        </pc:spChg>
        <pc:spChg chg="mod">
          <ac:chgData name="Leo Speidel" userId="f40f9f0d-8a79-4c7d-a35f-6351bbb8c999" providerId="ADAL" clId="{3DF1E38F-5AE6-A94D-8C12-5545F91A4172}" dt="2022-03-25T07:48:22.487" v="693" actId="1035"/>
          <ac:spMkLst>
            <pc:docMk/>
            <pc:sldMk cId="1740089925" sldId="957"/>
            <ac:spMk id="6" creationId="{584E594F-2911-514B-9765-3F20B147DE0B}"/>
          </ac:spMkLst>
        </pc:spChg>
        <pc:spChg chg="mod">
          <ac:chgData name="Leo Speidel" userId="f40f9f0d-8a79-4c7d-a35f-6351bbb8c999" providerId="ADAL" clId="{3DF1E38F-5AE6-A94D-8C12-5545F91A4172}" dt="2022-03-25T07:48:22.487" v="693" actId="1035"/>
          <ac:spMkLst>
            <pc:docMk/>
            <pc:sldMk cId="1740089925" sldId="957"/>
            <ac:spMk id="7" creationId="{E137C249-9CDE-2148-A85F-0CAB172BFBEC}"/>
          </ac:spMkLst>
        </pc:spChg>
        <pc:spChg chg="mod">
          <ac:chgData name="Leo Speidel" userId="f40f9f0d-8a79-4c7d-a35f-6351bbb8c999" providerId="ADAL" clId="{3DF1E38F-5AE6-A94D-8C12-5545F91A4172}" dt="2022-03-25T07:48:22.487" v="693" actId="1035"/>
          <ac:spMkLst>
            <pc:docMk/>
            <pc:sldMk cId="1740089925" sldId="957"/>
            <ac:spMk id="8" creationId="{8CA7D130-ADDF-8B4D-AA94-920DF3BEC3A7}"/>
          </ac:spMkLst>
        </pc:spChg>
        <pc:spChg chg="del">
          <ac:chgData name="Leo Speidel" userId="f40f9f0d-8a79-4c7d-a35f-6351bbb8c999" providerId="ADAL" clId="{3DF1E38F-5AE6-A94D-8C12-5545F91A4172}" dt="2022-03-25T07:48:08.150" v="660" actId="478"/>
          <ac:spMkLst>
            <pc:docMk/>
            <pc:sldMk cId="1740089925" sldId="957"/>
            <ac:spMk id="14" creationId="{BF591A18-A869-9343-B61C-9D82D1621196}"/>
          </ac:spMkLst>
        </pc:spChg>
        <pc:spChg chg="mod">
          <ac:chgData name="Leo Speidel" userId="f40f9f0d-8a79-4c7d-a35f-6351bbb8c999" providerId="ADAL" clId="{3DF1E38F-5AE6-A94D-8C12-5545F91A4172}" dt="2022-03-25T07:48:22.487" v="693" actId="1035"/>
          <ac:spMkLst>
            <pc:docMk/>
            <pc:sldMk cId="1740089925" sldId="957"/>
            <ac:spMk id="16" creationId="{CC9D23AC-5E8C-F545-96C0-D2B59C3526BE}"/>
          </ac:spMkLst>
        </pc:spChg>
        <pc:spChg chg="mod">
          <ac:chgData name="Leo Speidel" userId="f40f9f0d-8a79-4c7d-a35f-6351bbb8c999" providerId="ADAL" clId="{3DF1E38F-5AE6-A94D-8C12-5545F91A4172}" dt="2022-03-24T14:17:43.398" v="348" actId="404"/>
          <ac:spMkLst>
            <pc:docMk/>
            <pc:sldMk cId="1740089925" sldId="957"/>
            <ac:spMk id="18" creationId="{4E4CC693-A53C-1448-BE61-DD884727765A}"/>
          </ac:spMkLst>
        </pc:spChg>
        <pc:picChg chg="del">
          <ac:chgData name="Leo Speidel" userId="f40f9f0d-8a79-4c7d-a35f-6351bbb8c999" providerId="ADAL" clId="{3DF1E38F-5AE6-A94D-8C12-5545F91A4172}" dt="2022-03-25T07:48:08.150" v="660" actId="478"/>
          <ac:picMkLst>
            <pc:docMk/>
            <pc:sldMk cId="1740089925" sldId="957"/>
            <ac:picMk id="12" creationId="{4A6DFD55-73BB-774E-B225-AC1C9BFBD59C}"/>
          </ac:picMkLst>
        </pc:picChg>
      </pc:sldChg>
      <pc:sldChg chg="new del">
        <pc:chgData name="Leo Speidel" userId="f40f9f0d-8a79-4c7d-a35f-6351bbb8c999" providerId="ADAL" clId="{3DF1E38F-5AE6-A94D-8C12-5545F91A4172}" dt="2022-03-08T10:52:07.908" v="58" actId="2696"/>
        <pc:sldMkLst>
          <pc:docMk/>
          <pc:sldMk cId="2624357084" sldId="958"/>
        </pc:sldMkLst>
      </pc:sldChg>
      <pc:sldChg chg="new del">
        <pc:chgData name="Leo Speidel" userId="f40f9f0d-8a79-4c7d-a35f-6351bbb8c999" providerId="ADAL" clId="{3DF1E38F-5AE6-A94D-8C12-5545F91A4172}" dt="2022-03-08T10:53:44.603" v="95" actId="2696"/>
        <pc:sldMkLst>
          <pc:docMk/>
          <pc:sldMk cId="3261470906" sldId="958"/>
        </pc:sldMkLst>
      </pc:sldChg>
    </pc:docChg>
  </pc:docChgLst>
  <pc:docChgLst>
    <pc:chgData name="Leo Speidel" userId="4185a2f0-feff-4d56-b1e5-2be28d398014" providerId="ADAL" clId="{40F711DC-9D1F-FE44-B914-8AD7955C1005}"/>
    <pc:docChg chg="undo redo custSel addSld delSld modSld sldOrd">
      <pc:chgData name="Leo Speidel" userId="4185a2f0-feff-4d56-b1e5-2be28d398014" providerId="ADAL" clId="{40F711DC-9D1F-FE44-B914-8AD7955C1005}" dt="2021-03-04T09:25:15.334" v="14182" actId="20578"/>
      <pc:docMkLst>
        <pc:docMk/>
      </pc:docMkLst>
      <pc:sldChg chg="addSp modSp mod modAnim">
        <pc:chgData name="Leo Speidel" userId="4185a2f0-feff-4d56-b1e5-2be28d398014" providerId="ADAL" clId="{40F711DC-9D1F-FE44-B914-8AD7955C1005}" dt="2021-03-01T18:33:32.629" v="10446" actId="1036"/>
        <pc:sldMkLst>
          <pc:docMk/>
          <pc:sldMk cId="351245705" sldId="699"/>
        </pc:sldMkLst>
        <pc:spChg chg="add mod">
          <ac:chgData name="Leo Speidel" userId="4185a2f0-feff-4d56-b1e5-2be28d398014" providerId="ADAL" clId="{40F711DC-9D1F-FE44-B914-8AD7955C1005}" dt="2021-03-01T18:33:32.629" v="10446" actId="1036"/>
          <ac:spMkLst>
            <pc:docMk/>
            <pc:sldMk cId="351245705" sldId="699"/>
            <ac:spMk id="3" creationId="{47B6BD1C-C790-CF40-BE4A-D56FBE51E0E1}"/>
          </ac:spMkLst>
        </pc:spChg>
        <pc:spChg chg="add mod">
          <ac:chgData name="Leo Speidel" userId="4185a2f0-feff-4d56-b1e5-2be28d398014" providerId="ADAL" clId="{40F711DC-9D1F-FE44-B914-8AD7955C1005}" dt="2021-03-01T18:33:06.553" v="10438" actId="20577"/>
          <ac:spMkLst>
            <pc:docMk/>
            <pc:sldMk cId="351245705" sldId="699"/>
            <ac:spMk id="12" creationId="{46A36664-727C-7141-B840-539552913672}"/>
          </ac:spMkLst>
        </pc:spChg>
      </pc:sldChg>
      <pc:sldChg chg="addSp delSp modSp mod">
        <pc:chgData name="Leo Speidel" userId="4185a2f0-feff-4d56-b1e5-2be28d398014" providerId="ADAL" clId="{40F711DC-9D1F-FE44-B914-8AD7955C1005}" dt="2021-03-02T08:06:04.580" v="11444" actId="478"/>
        <pc:sldMkLst>
          <pc:docMk/>
          <pc:sldMk cId="2207042143" sldId="725"/>
        </pc:sldMkLst>
        <pc:spChg chg="add del mod">
          <ac:chgData name="Leo Speidel" userId="4185a2f0-feff-4d56-b1e5-2be28d398014" providerId="ADAL" clId="{40F711DC-9D1F-FE44-B914-8AD7955C1005}" dt="2021-03-01T18:41:13.299" v="10509" actId="478"/>
          <ac:spMkLst>
            <pc:docMk/>
            <pc:sldMk cId="2207042143" sldId="725"/>
            <ac:spMk id="2" creationId="{4232060E-9487-9D4A-B637-7051BD01C413}"/>
          </ac:spMkLst>
        </pc:spChg>
        <pc:spChg chg="mod">
          <ac:chgData name="Leo Speidel" userId="4185a2f0-feff-4d56-b1e5-2be28d398014" providerId="ADAL" clId="{40F711DC-9D1F-FE44-B914-8AD7955C1005}" dt="2021-02-28T11:09:51.206" v="8126" actId="20577"/>
          <ac:spMkLst>
            <pc:docMk/>
            <pc:sldMk cId="2207042143" sldId="725"/>
            <ac:spMk id="5" creationId="{0853A224-25DF-884A-8E8F-FF378CD7B18D}"/>
          </ac:spMkLst>
        </pc:spChg>
        <pc:spChg chg="del">
          <ac:chgData name="Leo Speidel" userId="4185a2f0-feff-4d56-b1e5-2be28d398014" providerId="ADAL" clId="{40F711DC-9D1F-FE44-B914-8AD7955C1005}" dt="2021-03-02T08:06:04.580" v="11444" actId="478"/>
          <ac:spMkLst>
            <pc:docMk/>
            <pc:sldMk cId="2207042143" sldId="725"/>
            <ac:spMk id="6" creationId="{6E454F8A-681A-A048-8440-0AB0C10FAB79}"/>
          </ac:spMkLst>
        </pc:spChg>
      </pc:sldChg>
      <pc:sldChg chg="modSp del mod">
        <pc:chgData name="Leo Speidel" userId="4185a2f0-feff-4d56-b1e5-2be28d398014" providerId="ADAL" clId="{40F711DC-9D1F-FE44-B914-8AD7955C1005}" dt="2021-02-23T18:23:43.824" v="563" actId="2696"/>
        <pc:sldMkLst>
          <pc:docMk/>
          <pc:sldMk cId="3928747928" sldId="730"/>
        </pc:sldMkLst>
        <pc:spChg chg="mod">
          <ac:chgData name="Leo Speidel" userId="4185a2f0-feff-4d56-b1e5-2be28d398014" providerId="ADAL" clId="{40F711DC-9D1F-FE44-B914-8AD7955C1005}" dt="2021-02-23T18:21:44.740" v="520" actId="20577"/>
          <ac:spMkLst>
            <pc:docMk/>
            <pc:sldMk cId="3928747928" sldId="730"/>
            <ac:spMk id="2" creationId="{06D60B83-0CC9-0D43-9CBD-D65D971B5726}"/>
          </ac:spMkLst>
        </pc:spChg>
        <pc:spChg chg="mod">
          <ac:chgData name="Leo Speidel" userId="4185a2f0-feff-4d56-b1e5-2be28d398014" providerId="ADAL" clId="{40F711DC-9D1F-FE44-B914-8AD7955C1005}" dt="2021-02-23T18:22:09.997" v="522" actId="20577"/>
          <ac:spMkLst>
            <pc:docMk/>
            <pc:sldMk cId="3928747928" sldId="730"/>
            <ac:spMk id="8" creationId="{58B9405A-7C22-6546-9F8B-A1F0091C15C2}"/>
          </ac:spMkLst>
        </pc:spChg>
        <pc:picChg chg="mod">
          <ac:chgData name="Leo Speidel" userId="4185a2f0-feff-4d56-b1e5-2be28d398014" providerId="ADAL" clId="{40F711DC-9D1F-FE44-B914-8AD7955C1005}" dt="2021-02-23T18:22:05.653" v="521" actId="1076"/>
          <ac:picMkLst>
            <pc:docMk/>
            <pc:sldMk cId="3928747928" sldId="730"/>
            <ac:picMk id="7" creationId="{C4E6E861-C1B6-074D-9EEA-C470F15DC086}"/>
          </ac:picMkLst>
        </pc:picChg>
      </pc:sldChg>
      <pc:sldChg chg="add del mod ord modShow">
        <pc:chgData name="Leo Speidel" userId="4185a2f0-feff-4d56-b1e5-2be28d398014" providerId="ADAL" clId="{40F711DC-9D1F-FE44-B914-8AD7955C1005}" dt="2021-02-23T18:23:42.078" v="562" actId="729"/>
        <pc:sldMkLst>
          <pc:docMk/>
          <pc:sldMk cId="197440929" sldId="731"/>
        </pc:sldMkLst>
      </pc:sldChg>
      <pc:sldChg chg="del">
        <pc:chgData name="Leo Speidel" userId="4185a2f0-feff-4d56-b1e5-2be28d398014" providerId="ADAL" clId="{40F711DC-9D1F-FE44-B914-8AD7955C1005}" dt="2021-02-23T18:22:22.129" v="523" actId="2696"/>
        <pc:sldMkLst>
          <pc:docMk/>
          <pc:sldMk cId="295789663" sldId="735"/>
        </pc:sldMkLst>
      </pc:sldChg>
      <pc:sldChg chg="addSp modSp mod">
        <pc:chgData name="Leo Speidel" userId="4185a2f0-feff-4d56-b1e5-2be28d398014" providerId="ADAL" clId="{40F711DC-9D1F-FE44-B914-8AD7955C1005}" dt="2021-02-23T19:58:39.147" v="4109" actId="20577"/>
        <pc:sldMkLst>
          <pc:docMk/>
          <pc:sldMk cId="305649771" sldId="789"/>
        </pc:sldMkLst>
        <pc:spChg chg="mod">
          <ac:chgData name="Leo Speidel" userId="4185a2f0-feff-4d56-b1e5-2be28d398014" providerId="ADAL" clId="{40F711DC-9D1F-FE44-B914-8AD7955C1005}" dt="2021-02-23T19:58:39.147" v="4109" actId="20577"/>
          <ac:spMkLst>
            <pc:docMk/>
            <pc:sldMk cId="305649771" sldId="789"/>
            <ac:spMk id="2" creationId="{0C824C7B-6116-804C-A6E8-E3EA62890AEF}"/>
          </ac:spMkLst>
        </pc:spChg>
        <pc:spChg chg="add mod">
          <ac:chgData name="Leo Speidel" userId="4185a2f0-feff-4d56-b1e5-2be28d398014" providerId="ADAL" clId="{40F711DC-9D1F-FE44-B914-8AD7955C1005}" dt="2021-02-23T18:23:12.655" v="558" actId="207"/>
          <ac:spMkLst>
            <pc:docMk/>
            <pc:sldMk cId="305649771" sldId="789"/>
            <ac:spMk id="6" creationId="{600D7D5A-DDE1-6743-9FF7-F4ADA272E80F}"/>
          </ac:spMkLst>
        </pc:spChg>
      </pc:sldChg>
      <pc:sldChg chg="addSp delSp modSp mod ord modNotesTx">
        <pc:chgData name="Leo Speidel" userId="4185a2f0-feff-4d56-b1e5-2be28d398014" providerId="ADAL" clId="{40F711DC-9D1F-FE44-B914-8AD7955C1005}" dt="2021-03-01T18:32:33.063" v="10419" actId="1038"/>
        <pc:sldMkLst>
          <pc:docMk/>
          <pc:sldMk cId="3267849862" sldId="790"/>
        </pc:sldMkLst>
        <pc:spChg chg="mod">
          <ac:chgData name="Leo Speidel" userId="4185a2f0-feff-4d56-b1e5-2be28d398014" providerId="ADAL" clId="{40F711DC-9D1F-FE44-B914-8AD7955C1005}" dt="2021-02-23T18:18:31.447" v="417" actId="20577"/>
          <ac:spMkLst>
            <pc:docMk/>
            <pc:sldMk cId="3267849862" sldId="790"/>
            <ac:spMk id="2" creationId="{A2382FAE-004A-C848-8D32-F28BF892BCC0}"/>
          </ac:spMkLst>
        </pc:spChg>
        <pc:spChg chg="add del mod">
          <ac:chgData name="Leo Speidel" userId="4185a2f0-feff-4d56-b1e5-2be28d398014" providerId="ADAL" clId="{40F711DC-9D1F-FE44-B914-8AD7955C1005}" dt="2021-03-01T18:32:33.063" v="10419" actId="1038"/>
          <ac:spMkLst>
            <pc:docMk/>
            <pc:sldMk cId="3267849862" sldId="790"/>
            <ac:spMk id="3" creationId="{DF7FED80-4CAB-0B40-9F2D-B90C9E1E68CD}"/>
          </ac:spMkLst>
        </pc:spChg>
        <pc:spChg chg="del mod">
          <ac:chgData name="Leo Speidel" userId="4185a2f0-feff-4d56-b1e5-2be28d398014" providerId="ADAL" clId="{40F711DC-9D1F-FE44-B914-8AD7955C1005}" dt="2021-03-01T18:31:50.076" v="10348" actId="478"/>
          <ac:spMkLst>
            <pc:docMk/>
            <pc:sldMk cId="3267849862" sldId="790"/>
            <ac:spMk id="6" creationId="{7C53EF28-5A28-5F4E-B190-47BDBC8A1D41}"/>
          </ac:spMkLst>
        </pc:spChg>
        <pc:spChg chg="mod">
          <ac:chgData name="Leo Speidel" userId="4185a2f0-feff-4d56-b1e5-2be28d398014" providerId="ADAL" clId="{40F711DC-9D1F-FE44-B914-8AD7955C1005}" dt="2021-02-23T19:57:22.722" v="3991" actId="1076"/>
          <ac:spMkLst>
            <pc:docMk/>
            <pc:sldMk cId="3267849862" sldId="790"/>
            <ac:spMk id="7" creationId="{334D46EB-2561-3444-8947-3FB0A8ADCD80}"/>
          </ac:spMkLst>
        </pc:spChg>
        <pc:spChg chg="mod">
          <ac:chgData name="Leo Speidel" userId="4185a2f0-feff-4d56-b1e5-2be28d398014" providerId="ADAL" clId="{40F711DC-9D1F-FE44-B914-8AD7955C1005}" dt="2021-02-23T19:57:22.722" v="3991" actId="1076"/>
          <ac:spMkLst>
            <pc:docMk/>
            <pc:sldMk cId="3267849862" sldId="790"/>
            <ac:spMk id="8" creationId="{F7B4B2AF-9516-9047-80BB-AABB284F2CE2}"/>
          </ac:spMkLst>
        </pc:spChg>
        <pc:picChg chg="mod">
          <ac:chgData name="Leo Speidel" userId="4185a2f0-feff-4d56-b1e5-2be28d398014" providerId="ADAL" clId="{40F711DC-9D1F-FE44-B914-8AD7955C1005}" dt="2021-02-23T19:57:22.722" v="3991" actId="1076"/>
          <ac:picMkLst>
            <pc:docMk/>
            <pc:sldMk cId="3267849862" sldId="790"/>
            <ac:picMk id="4" creationId="{A794D46B-AD20-9946-9D09-E4882B5AB089}"/>
          </ac:picMkLst>
        </pc:picChg>
        <pc:picChg chg="mod">
          <ac:chgData name="Leo Speidel" userId="4185a2f0-feff-4d56-b1e5-2be28d398014" providerId="ADAL" clId="{40F711DC-9D1F-FE44-B914-8AD7955C1005}" dt="2021-02-23T19:57:22.722" v="3991" actId="1076"/>
          <ac:picMkLst>
            <pc:docMk/>
            <pc:sldMk cId="3267849862" sldId="790"/>
            <ac:picMk id="5" creationId="{317AFD2B-703B-2C4D-B16A-1D56BF71D254}"/>
          </ac:picMkLst>
        </pc:picChg>
        <pc:cxnChg chg="mod">
          <ac:chgData name="Leo Speidel" userId="4185a2f0-feff-4d56-b1e5-2be28d398014" providerId="ADAL" clId="{40F711DC-9D1F-FE44-B914-8AD7955C1005}" dt="2021-02-23T19:57:22.722" v="3991" actId="1076"/>
          <ac:cxnSpMkLst>
            <pc:docMk/>
            <pc:sldMk cId="3267849862" sldId="790"/>
            <ac:cxnSpMk id="9" creationId="{F69F3373-5D38-C941-B26E-7338A468E56A}"/>
          </ac:cxnSpMkLst>
        </pc:cxnChg>
      </pc:sldChg>
      <pc:sldChg chg="addSp delSp modSp mod ord modAnim modShow">
        <pc:chgData name="Leo Speidel" userId="4185a2f0-feff-4d56-b1e5-2be28d398014" providerId="ADAL" clId="{40F711DC-9D1F-FE44-B914-8AD7955C1005}" dt="2021-03-03T15:24:47.666" v="14163" actId="729"/>
        <pc:sldMkLst>
          <pc:docMk/>
          <pc:sldMk cId="912861009" sldId="791"/>
        </pc:sldMkLst>
        <pc:spChg chg="mod">
          <ac:chgData name="Leo Speidel" userId="4185a2f0-feff-4d56-b1e5-2be28d398014" providerId="ADAL" clId="{40F711DC-9D1F-FE44-B914-8AD7955C1005}" dt="2021-03-03T15:17:58.689" v="14148" actId="20577"/>
          <ac:spMkLst>
            <pc:docMk/>
            <pc:sldMk cId="912861009" sldId="791"/>
            <ac:spMk id="2" creationId="{6314E086-2C44-5148-BB58-F8E1A3499F53}"/>
          </ac:spMkLst>
        </pc:spChg>
        <pc:spChg chg="mod">
          <ac:chgData name="Leo Speidel" userId="4185a2f0-feff-4d56-b1e5-2be28d398014" providerId="ADAL" clId="{40F711DC-9D1F-FE44-B914-8AD7955C1005}" dt="2021-02-28T09:17:45.003" v="5713" actId="20577"/>
          <ac:spMkLst>
            <pc:docMk/>
            <pc:sldMk cId="912861009" sldId="791"/>
            <ac:spMk id="3" creationId="{E9F0C186-A47D-C345-93E1-93DCB2B43B49}"/>
          </ac:spMkLst>
        </pc:spChg>
        <pc:spChg chg="add mod">
          <ac:chgData name="Leo Speidel" userId="4185a2f0-feff-4d56-b1e5-2be28d398014" providerId="ADAL" clId="{40F711DC-9D1F-FE44-B914-8AD7955C1005}" dt="2021-02-28T09:19:40.599" v="5845" actId="1076"/>
          <ac:spMkLst>
            <pc:docMk/>
            <pc:sldMk cId="912861009" sldId="791"/>
            <ac:spMk id="4" creationId="{5FDC7541-B0B6-DD43-A028-A299CBE7BB77}"/>
          </ac:spMkLst>
        </pc:spChg>
        <pc:spChg chg="del">
          <ac:chgData name="Leo Speidel" userId="4185a2f0-feff-4d56-b1e5-2be28d398014" providerId="ADAL" clId="{40F711DC-9D1F-FE44-B914-8AD7955C1005}" dt="2021-02-23T18:13:18.524" v="59" actId="478"/>
          <ac:spMkLst>
            <pc:docMk/>
            <pc:sldMk cId="912861009" sldId="791"/>
            <ac:spMk id="5" creationId="{66573F8D-292B-3847-9C2A-714FA36EDB7A}"/>
          </ac:spMkLst>
        </pc:spChg>
        <pc:spChg chg="add mod">
          <ac:chgData name="Leo Speidel" userId="4185a2f0-feff-4d56-b1e5-2be28d398014" providerId="ADAL" clId="{40F711DC-9D1F-FE44-B914-8AD7955C1005}" dt="2021-03-03T15:18:55.936" v="14156" actId="1582"/>
          <ac:spMkLst>
            <pc:docMk/>
            <pc:sldMk cId="912861009" sldId="791"/>
            <ac:spMk id="5" creationId="{A7AAB56A-0935-504C-B640-AB4124897126}"/>
          </ac:spMkLst>
        </pc:spChg>
        <pc:spChg chg="del">
          <ac:chgData name="Leo Speidel" userId="4185a2f0-feff-4d56-b1e5-2be28d398014" providerId="ADAL" clId="{40F711DC-9D1F-FE44-B914-8AD7955C1005}" dt="2021-02-23T18:10:58.112" v="57" actId="478"/>
          <ac:spMkLst>
            <pc:docMk/>
            <pc:sldMk cId="912861009" sldId="791"/>
            <ac:spMk id="7" creationId="{1E1E3FCF-4A18-2C47-BBD2-45D5F5BBD492}"/>
          </ac:spMkLst>
        </pc:spChg>
        <pc:spChg chg="add mod">
          <ac:chgData name="Leo Speidel" userId="4185a2f0-feff-4d56-b1e5-2be28d398014" providerId="ADAL" clId="{40F711DC-9D1F-FE44-B914-8AD7955C1005}" dt="2021-02-23T19:38:25.810" v="3340" actId="1076"/>
          <ac:spMkLst>
            <pc:docMk/>
            <pc:sldMk cId="912861009" sldId="791"/>
            <ac:spMk id="9" creationId="{3932F742-91C6-EA44-93B1-25C4143D8E5C}"/>
          </ac:spMkLst>
        </pc:spChg>
        <pc:spChg chg="add mod">
          <ac:chgData name="Leo Speidel" userId="4185a2f0-feff-4d56-b1e5-2be28d398014" providerId="ADAL" clId="{40F711DC-9D1F-FE44-B914-8AD7955C1005}" dt="2021-02-23T21:18:11.393" v="4161" actId="1076"/>
          <ac:spMkLst>
            <pc:docMk/>
            <pc:sldMk cId="912861009" sldId="791"/>
            <ac:spMk id="10" creationId="{0808DED6-FB99-FF48-A863-2F9F4C02F884}"/>
          </ac:spMkLst>
        </pc:spChg>
        <pc:spChg chg="add mod">
          <ac:chgData name="Leo Speidel" userId="4185a2f0-feff-4d56-b1e5-2be28d398014" providerId="ADAL" clId="{40F711DC-9D1F-FE44-B914-8AD7955C1005}" dt="2021-02-28T15:52:56.644" v="8213" actId="1076"/>
          <ac:spMkLst>
            <pc:docMk/>
            <pc:sldMk cId="912861009" sldId="791"/>
            <ac:spMk id="12" creationId="{2B5F308E-6F43-FD49-8632-572F75B8E0D1}"/>
          </ac:spMkLst>
        </pc:spChg>
        <pc:spChg chg="add mod">
          <ac:chgData name="Leo Speidel" userId="4185a2f0-feff-4d56-b1e5-2be28d398014" providerId="ADAL" clId="{40F711DC-9D1F-FE44-B914-8AD7955C1005}" dt="2021-03-03T15:19:00.962" v="14158" actId="1076"/>
          <ac:spMkLst>
            <pc:docMk/>
            <pc:sldMk cId="912861009" sldId="791"/>
            <ac:spMk id="13" creationId="{5559BA6F-5F9C-EE4D-A228-EA95BD0465FD}"/>
          </ac:spMkLst>
        </pc:spChg>
        <pc:picChg chg="del">
          <ac:chgData name="Leo Speidel" userId="4185a2f0-feff-4d56-b1e5-2be28d398014" providerId="ADAL" clId="{40F711DC-9D1F-FE44-B914-8AD7955C1005}" dt="2021-02-23T18:13:16.261" v="58" actId="478"/>
          <ac:picMkLst>
            <pc:docMk/>
            <pc:sldMk cId="912861009" sldId="791"/>
            <ac:picMk id="4" creationId="{62326542-AD78-F945-869D-B6901D00893E}"/>
          </ac:picMkLst>
        </pc:picChg>
        <pc:picChg chg="del">
          <ac:chgData name="Leo Speidel" userId="4185a2f0-feff-4d56-b1e5-2be28d398014" providerId="ADAL" clId="{40F711DC-9D1F-FE44-B914-8AD7955C1005}" dt="2021-02-23T18:10:55.262" v="56" actId="478"/>
          <ac:picMkLst>
            <pc:docMk/>
            <pc:sldMk cId="912861009" sldId="791"/>
            <ac:picMk id="6" creationId="{11900CE7-250C-2A48-AB04-EEB3E0255599}"/>
          </ac:picMkLst>
        </pc:picChg>
        <pc:picChg chg="mod">
          <ac:chgData name="Leo Speidel" userId="4185a2f0-feff-4d56-b1e5-2be28d398014" providerId="ADAL" clId="{40F711DC-9D1F-FE44-B914-8AD7955C1005}" dt="2021-02-23T19:36:59.291" v="3301" actId="1076"/>
          <ac:picMkLst>
            <pc:docMk/>
            <pc:sldMk cId="912861009" sldId="791"/>
            <ac:picMk id="8" creationId="{3CDA8C35-6941-1F45-9997-145E7F790B72}"/>
          </ac:picMkLst>
        </pc:picChg>
        <pc:picChg chg="add mod">
          <ac:chgData name="Leo Speidel" userId="4185a2f0-feff-4d56-b1e5-2be28d398014" providerId="ADAL" clId="{40F711DC-9D1F-FE44-B914-8AD7955C1005}" dt="2021-02-28T15:52:51.765" v="8212" actId="1076"/>
          <ac:picMkLst>
            <pc:docMk/>
            <pc:sldMk cId="912861009" sldId="791"/>
            <ac:picMk id="11" creationId="{F82BD140-8BB7-6C44-AFB4-5BFB48518165}"/>
          </ac:picMkLst>
        </pc:picChg>
        <pc:picChg chg="add mod">
          <ac:chgData name="Leo Speidel" userId="4185a2f0-feff-4d56-b1e5-2be28d398014" providerId="ADAL" clId="{40F711DC-9D1F-FE44-B914-8AD7955C1005}" dt="2021-02-23T19:35:25.971" v="3267" actId="14100"/>
          <ac:picMkLst>
            <pc:docMk/>
            <pc:sldMk cId="912861009" sldId="791"/>
            <ac:picMk id="1026" creationId="{55F2D9E7-06C6-0E4A-8112-2F430B96C0E1}"/>
          </ac:picMkLst>
        </pc:picChg>
      </pc:sldChg>
      <pc:sldChg chg="addSp delSp modSp mod ord">
        <pc:chgData name="Leo Speidel" userId="4185a2f0-feff-4d56-b1e5-2be28d398014" providerId="ADAL" clId="{40F711DC-9D1F-FE44-B914-8AD7955C1005}" dt="2021-03-01T18:31:38.296" v="10346" actId="20578"/>
        <pc:sldMkLst>
          <pc:docMk/>
          <pc:sldMk cId="3029408590" sldId="792"/>
        </pc:sldMkLst>
        <pc:spChg chg="mod">
          <ac:chgData name="Leo Speidel" userId="4185a2f0-feff-4d56-b1e5-2be28d398014" providerId="ADAL" clId="{40F711DC-9D1F-FE44-B914-8AD7955C1005}" dt="2021-02-23T18:19:31.015" v="445" actId="313"/>
          <ac:spMkLst>
            <pc:docMk/>
            <pc:sldMk cId="3029408590" sldId="792"/>
            <ac:spMk id="2" creationId="{69F689CB-E595-EE49-95FA-8AE99A6C8823}"/>
          </ac:spMkLst>
        </pc:spChg>
        <pc:spChg chg="add mod">
          <ac:chgData name="Leo Speidel" userId="4185a2f0-feff-4d56-b1e5-2be28d398014" providerId="ADAL" clId="{40F711DC-9D1F-FE44-B914-8AD7955C1005}" dt="2021-03-01T18:31:31.640" v="10345" actId="1037"/>
          <ac:spMkLst>
            <pc:docMk/>
            <pc:sldMk cId="3029408590" sldId="792"/>
            <ac:spMk id="3" creationId="{403DE45A-DA6B-054C-8B44-BA4E7DC03FAD}"/>
          </ac:spMkLst>
        </pc:spChg>
        <pc:spChg chg="del">
          <ac:chgData name="Leo Speidel" userId="4185a2f0-feff-4d56-b1e5-2be28d398014" providerId="ADAL" clId="{40F711DC-9D1F-FE44-B914-8AD7955C1005}" dt="2021-02-23T18:19:53.952" v="446" actId="478"/>
          <ac:spMkLst>
            <pc:docMk/>
            <pc:sldMk cId="3029408590" sldId="792"/>
            <ac:spMk id="3" creationId="{9CE57AAB-4D9D-884F-888D-D7C61E5ACF9F}"/>
          </ac:spMkLst>
        </pc:spChg>
        <pc:spChg chg="add del mod">
          <ac:chgData name="Leo Speidel" userId="4185a2f0-feff-4d56-b1e5-2be28d398014" providerId="ADAL" clId="{40F711DC-9D1F-FE44-B914-8AD7955C1005}" dt="2021-02-23T18:20:41.933" v="448" actId="478"/>
          <ac:spMkLst>
            <pc:docMk/>
            <pc:sldMk cId="3029408590" sldId="792"/>
            <ac:spMk id="5" creationId="{75150B7B-8B65-254C-A133-E82474DED621}"/>
          </ac:spMkLst>
        </pc:spChg>
        <pc:spChg chg="mod">
          <ac:chgData name="Leo Speidel" userId="4185a2f0-feff-4d56-b1e5-2be28d398014" providerId="ADAL" clId="{40F711DC-9D1F-FE44-B914-8AD7955C1005}" dt="2021-03-01T18:31:31.640" v="10345" actId="1037"/>
          <ac:spMkLst>
            <pc:docMk/>
            <pc:sldMk cId="3029408590" sldId="792"/>
            <ac:spMk id="7" creationId="{426A9D4E-9B5B-164C-8DBA-D8E1721A24D1}"/>
          </ac:spMkLst>
        </pc:spChg>
        <pc:spChg chg="add del mod">
          <ac:chgData name="Leo Speidel" userId="4185a2f0-feff-4d56-b1e5-2be28d398014" providerId="ADAL" clId="{40F711DC-9D1F-FE44-B914-8AD7955C1005}" dt="2021-02-23T18:19:55.084" v="447" actId="478"/>
          <ac:spMkLst>
            <pc:docMk/>
            <pc:sldMk cId="3029408590" sldId="792"/>
            <ac:spMk id="7" creationId="{C7C5F078-962C-124D-8720-C2781540E06F}"/>
          </ac:spMkLst>
        </pc:spChg>
        <pc:spChg chg="add mod">
          <ac:chgData name="Leo Speidel" userId="4185a2f0-feff-4d56-b1e5-2be28d398014" providerId="ADAL" clId="{40F711DC-9D1F-FE44-B914-8AD7955C1005}" dt="2021-02-23T18:24:49.855" v="666" actId="20577"/>
          <ac:spMkLst>
            <pc:docMk/>
            <pc:sldMk cId="3029408590" sldId="792"/>
            <ac:spMk id="8" creationId="{DC244490-639D-294F-AB80-F4A70EF18CDF}"/>
          </ac:spMkLst>
        </pc:spChg>
        <pc:spChg chg="mod">
          <ac:chgData name="Leo Speidel" userId="4185a2f0-feff-4d56-b1e5-2be28d398014" providerId="ADAL" clId="{40F711DC-9D1F-FE44-B914-8AD7955C1005}" dt="2021-03-01T18:31:31.640" v="10345" actId="1037"/>
          <ac:spMkLst>
            <pc:docMk/>
            <pc:sldMk cId="3029408590" sldId="792"/>
            <ac:spMk id="9" creationId="{B65AEDAB-6F30-6544-828E-749B4286215A}"/>
          </ac:spMkLst>
        </pc:spChg>
        <pc:spChg chg="mod">
          <ac:chgData name="Leo Speidel" userId="4185a2f0-feff-4d56-b1e5-2be28d398014" providerId="ADAL" clId="{40F711DC-9D1F-FE44-B914-8AD7955C1005}" dt="2021-03-01T18:31:31.640" v="10345" actId="1037"/>
          <ac:spMkLst>
            <pc:docMk/>
            <pc:sldMk cId="3029408590" sldId="792"/>
            <ac:spMk id="10" creationId="{438B94C8-2D65-234F-8E74-3D02ECD34F8F}"/>
          </ac:spMkLst>
        </pc:spChg>
        <pc:spChg chg="mod">
          <ac:chgData name="Leo Speidel" userId="4185a2f0-feff-4d56-b1e5-2be28d398014" providerId="ADAL" clId="{40F711DC-9D1F-FE44-B914-8AD7955C1005}" dt="2021-03-01T18:31:31.640" v="10345" actId="1037"/>
          <ac:spMkLst>
            <pc:docMk/>
            <pc:sldMk cId="3029408590" sldId="792"/>
            <ac:spMk id="11" creationId="{23ED4B30-DDC8-804C-A4F2-154C42399E16}"/>
          </ac:spMkLst>
        </pc:spChg>
        <pc:spChg chg="add mod">
          <ac:chgData name="Leo Speidel" userId="4185a2f0-feff-4d56-b1e5-2be28d398014" providerId="ADAL" clId="{40F711DC-9D1F-FE44-B914-8AD7955C1005}" dt="2021-03-01T18:31:31.640" v="10345" actId="1037"/>
          <ac:spMkLst>
            <pc:docMk/>
            <pc:sldMk cId="3029408590" sldId="792"/>
            <ac:spMk id="12" creationId="{903CE07A-C605-0143-83E4-CCA2BD628EA4}"/>
          </ac:spMkLst>
        </pc:spChg>
        <pc:picChg chg="add del mod">
          <ac:chgData name="Leo Speidel" userId="4185a2f0-feff-4d56-b1e5-2be28d398014" providerId="ADAL" clId="{40F711DC-9D1F-FE44-B914-8AD7955C1005}" dt="2021-02-23T18:20:41.933" v="448" actId="478"/>
          <ac:picMkLst>
            <pc:docMk/>
            <pc:sldMk cId="3029408590" sldId="792"/>
            <ac:picMk id="4" creationId="{F3271630-B0B7-5245-A554-707B573EDF78}"/>
          </ac:picMkLst>
        </pc:picChg>
        <pc:picChg chg="mod">
          <ac:chgData name="Leo Speidel" userId="4185a2f0-feff-4d56-b1e5-2be28d398014" providerId="ADAL" clId="{40F711DC-9D1F-FE44-B914-8AD7955C1005}" dt="2021-03-01T18:31:31.640" v="10345" actId="1037"/>
          <ac:picMkLst>
            <pc:docMk/>
            <pc:sldMk cId="3029408590" sldId="792"/>
            <ac:picMk id="6" creationId="{CD4D7171-61A6-1244-9FD1-26E46B10380B}"/>
          </ac:picMkLst>
        </pc:picChg>
      </pc:sldChg>
      <pc:sldChg chg="addSp delSp modSp mod modClrScheme chgLayout">
        <pc:chgData name="Leo Speidel" userId="4185a2f0-feff-4d56-b1e5-2be28d398014" providerId="ADAL" clId="{40F711DC-9D1F-FE44-B914-8AD7955C1005}" dt="2021-03-03T12:22:58.800" v="13621" actId="20577"/>
        <pc:sldMkLst>
          <pc:docMk/>
          <pc:sldMk cId="2492854733" sldId="793"/>
        </pc:sldMkLst>
        <pc:spChg chg="add mod">
          <ac:chgData name="Leo Speidel" userId="4185a2f0-feff-4d56-b1e5-2be28d398014" providerId="ADAL" clId="{40F711DC-9D1F-FE44-B914-8AD7955C1005}" dt="2021-03-03T12:22:58.800" v="13621" actId="20577"/>
          <ac:spMkLst>
            <pc:docMk/>
            <pc:sldMk cId="2492854733" sldId="793"/>
            <ac:spMk id="2" creationId="{A978C738-B7AB-8346-9FBE-E1E0DDA6FC9F}"/>
          </ac:spMkLst>
        </pc:spChg>
        <pc:spChg chg="add del mod">
          <ac:chgData name="Leo Speidel" userId="4185a2f0-feff-4d56-b1e5-2be28d398014" providerId="ADAL" clId="{40F711DC-9D1F-FE44-B914-8AD7955C1005}" dt="2021-02-23T19:29:11.292" v="2972" actId="478"/>
          <ac:spMkLst>
            <pc:docMk/>
            <pc:sldMk cId="2492854733" sldId="793"/>
            <ac:spMk id="3" creationId="{279100D8-0777-8F43-A443-5FB5306EB808}"/>
          </ac:spMkLst>
        </pc:spChg>
        <pc:spChg chg="del mod">
          <ac:chgData name="Leo Speidel" userId="4185a2f0-feff-4d56-b1e5-2be28d398014" providerId="ADAL" clId="{40F711DC-9D1F-FE44-B914-8AD7955C1005}" dt="2021-02-23T19:28:35.882" v="2948" actId="478"/>
          <ac:spMkLst>
            <pc:docMk/>
            <pc:sldMk cId="2492854733" sldId="793"/>
            <ac:spMk id="4" creationId="{66158DEF-8F5E-424A-804F-95CC5F77AA4F}"/>
          </ac:spMkLst>
        </pc:spChg>
        <pc:spChg chg="del">
          <ac:chgData name="Leo Speidel" userId="4185a2f0-feff-4d56-b1e5-2be28d398014" providerId="ADAL" clId="{40F711DC-9D1F-FE44-B914-8AD7955C1005}" dt="2021-02-23T19:27:29.385" v="2859" actId="478"/>
          <ac:spMkLst>
            <pc:docMk/>
            <pc:sldMk cId="2492854733" sldId="793"/>
            <ac:spMk id="5" creationId="{4978F9F3-E7B2-054F-AB05-6BCA9F84D8C3}"/>
          </ac:spMkLst>
        </pc:spChg>
        <pc:spChg chg="add mod">
          <ac:chgData name="Leo Speidel" userId="4185a2f0-feff-4d56-b1e5-2be28d398014" providerId="ADAL" clId="{40F711DC-9D1F-FE44-B914-8AD7955C1005}" dt="2021-02-23T19:32:37.426" v="3146" actId="1036"/>
          <ac:spMkLst>
            <pc:docMk/>
            <pc:sldMk cId="2492854733" sldId="793"/>
            <ac:spMk id="7" creationId="{647D4520-AAC9-7743-94F8-D93F4B2E99A1}"/>
          </ac:spMkLst>
        </pc:spChg>
        <pc:spChg chg="add del mod">
          <ac:chgData name="Leo Speidel" userId="4185a2f0-feff-4d56-b1e5-2be28d398014" providerId="ADAL" clId="{40F711DC-9D1F-FE44-B914-8AD7955C1005}" dt="2021-02-23T19:31:20.456" v="3087"/>
          <ac:spMkLst>
            <pc:docMk/>
            <pc:sldMk cId="2492854733" sldId="793"/>
            <ac:spMk id="8" creationId="{6E033897-0907-C847-82F9-133576C490A0}"/>
          </ac:spMkLst>
        </pc:spChg>
        <pc:spChg chg="add del mod">
          <ac:chgData name="Leo Speidel" userId="4185a2f0-feff-4d56-b1e5-2be28d398014" providerId="ADAL" clId="{40F711DC-9D1F-FE44-B914-8AD7955C1005}" dt="2021-02-23T19:32:26.315" v="3124" actId="21"/>
          <ac:spMkLst>
            <pc:docMk/>
            <pc:sldMk cId="2492854733" sldId="793"/>
            <ac:spMk id="9" creationId="{762C8CB0-C02D-784C-A811-7F20362927D7}"/>
          </ac:spMkLst>
        </pc:spChg>
        <pc:spChg chg="add mod">
          <ac:chgData name="Leo Speidel" userId="4185a2f0-feff-4d56-b1e5-2be28d398014" providerId="ADAL" clId="{40F711DC-9D1F-FE44-B914-8AD7955C1005}" dt="2021-02-23T21:26:14.730" v="4301" actId="404"/>
          <ac:spMkLst>
            <pc:docMk/>
            <pc:sldMk cId="2492854733" sldId="793"/>
            <ac:spMk id="11" creationId="{244C1A2E-2A19-5F41-83BD-875ED910AA1E}"/>
          </ac:spMkLst>
        </pc:spChg>
        <pc:picChg chg="add mod modCrop">
          <ac:chgData name="Leo Speidel" userId="4185a2f0-feff-4d56-b1e5-2be28d398014" providerId="ADAL" clId="{40F711DC-9D1F-FE44-B914-8AD7955C1005}" dt="2021-02-23T19:32:37.426" v="3146" actId="1036"/>
          <ac:picMkLst>
            <pc:docMk/>
            <pc:sldMk cId="2492854733" sldId="793"/>
            <ac:picMk id="6" creationId="{6F6AAA75-64F6-2846-B534-5EDA52FF37EC}"/>
          </ac:picMkLst>
        </pc:picChg>
        <pc:picChg chg="add del mod">
          <ac:chgData name="Leo Speidel" userId="4185a2f0-feff-4d56-b1e5-2be28d398014" providerId="ADAL" clId="{40F711DC-9D1F-FE44-B914-8AD7955C1005}" dt="2021-02-23T19:32:24.134" v="3122"/>
          <ac:picMkLst>
            <pc:docMk/>
            <pc:sldMk cId="2492854733" sldId="793"/>
            <ac:picMk id="10" creationId="{969CBCD9-7DB1-6341-AD4F-91313D0FAE1C}"/>
          </ac:picMkLst>
        </pc:picChg>
      </pc:sldChg>
      <pc:sldChg chg="addSp delSp modSp del mod">
        <pc:chgData name="Leo Speidel" userId="4185a2f0-feff-4d56-b1e5-2be28d398014" providerId="ADAL" clId="{40F711DC-9D1F-FE44-B914-8AD7955C1005}" dt="2021-03-01T18:29:35.918" v="10327" actId="2696"/>
        <pc:sldMkLst>
          <pc:docMk/>
          <pc:sldMk cId="27285960" sldId="794"/>
        </pc:sldMkLst>
        <pc:spChg chg="mod">
          <ac:chgData name="Leo Speidel" userId="4185a2f0-feff-4d56-b1e5-2be28d398014" providerId="ADAL" clId="{40F711DC-9D1F-FE44-B914-8AD7955C1005}" dt="2021-02-23T18:14:35.828" v="85" actId="1076"/>
          <ac:spMkLst>
            <pc:docMk/>
            <pc:sldMk cId="27285960" sldId="794"/>
            <ac:spMk id="2" creationId="{BEAD43CC-6C09-6841-B62B-6B4AA1C4AD4E}"/>
          </ac:spMkLst>
        </pc:spChg>
        <pc:spChg chg="add mod">
          <ac:chgData name="Leo Speidel" userId="4185a2f0-feff-4d56-b1e5-2be28d398014" providerId="ADAL" clId="{40F711DC-9D1F-FE44-B914-8AD7955C1005}" dt="2021-02-23T18:18:18.504" v="416" actId="1036"/>
          <ac:spMkLst>
            <pc:docMk/>
            <pc:sldMk cId="27285960" sldId="794"/>
            <ac:spMk id="3" creationId="{FD2B5F1A-AA48-1A40-AF2F-7C3FF252993B}"/>
          </ac:spMkLst>
        </pc:spChg>
        <pc:spChg chg="mod">
          <ac:chgData name="Leo Speidel" userId="4185a2f0-feff-4d56-b1e5-2be28d398014" providerId="ADAL" clId="{40F711DC-9D1F-FE44-B914-8AD7955C1005}" dt="2021-02-27T09:38:18.576" v="5509" actId="20577"/>
          <ac:spMkLst>
            <pc:docMk/>
            <pc:sldMk cId="27285960" sldId="794"/>
            <ac:spMk id="5" creationId="{E15FFCE0-349B-8E4E-8085-28305E5C0B03}"/>
          </ac:spMkLst>
        </pc:spChg>
        <pc:spChg chg="mod">
          <ac:chgData name="Leo Speidel" userId="4185a2f0-feff-4d56-b1e5-2be28d398014" providerId="ADAL" clId="{40F711DC-9D1F-FE44-B914-8AD7955C1005}" dt="2021-02-23T18:18:18.504" v="416" actId="1036"/>
          <ac:spMkLst>
            <pc:docMk/>
            <pc:sldMk cId="27285960" sldId="794"/>
            <ac:spMk id="7" creationId="{6935CB35-2EA2-B04B-A0F8-5792E911D6D1}"/>
          </ac:spMkLst>
        </pc:spChg>
        <pc:spChg chg="add mod">
          <ac:chgData name="Leo Speidel" userId="4185a2f0-feff-4d56-b1e5-2be28d398014" providerId="ADAL" clId="{40F711DC-9D1F-FE44-B914-8AD7955C1005}" dt="2021-02-23T19:37:53.376" v="3319" actId="20577"/>
          <ac:spMkLst>
            <pc:docMk/>
            <pc:sldMk cId="27285960" sldId="794"/>
            <ac:spMk id="9" creationId="{4D9C709B-D21F-0048-B036-DE143C154F9C}"/>
          </ac:spMkLst>
        </pc:spChg>
        <pc:spChg chg="del">
          <ac:chgData name="Leo Speidel" userId="4185a2f0-feff-4d56-b1e5-2be28d398014" providerId="ADAL" clId="{40F711DC-9D1F-FE44-B914-8AD7955C1005}" dt="2021-02-23T18:09:48.209" v="51" actId="478"/>
          <ac:spMkLst>
            <pc:docMk/>
            <pc:sldMk cId="27285960" sldId="794"/>
            <ac:spMk id="10" creationId="{6A530790-0255-914A-B4F8-E1483BF6FB5A}"/>
          </ac:spMkLst>
        </pc:spChg>
        <pc:picChg chg="mod">
          <ac:chgData name="Leo Speidel" userId="4185a2f0-feff-4d56-b1e5-2be28d398014" providerId="ADAL" clId="{40F711DC-9D1F-FE44-B914-8AD7955C1005}" dt="2021-02-23T18:18:18.504" v="416" actId="1036"/>
          <ac:picMkLst>
            <pc:docMk/>
            <pc:sldMk cId="27285960" sldId="794"/>
            <ac:picMk id="4" creationId="{9DB1E630-3A88-EF4B-998C-B8682D000892}"/>
          </ac:picMkLst>
        </pc:picChg>
        <pc:cxnChg chg="mod">
          <ac:chgData name="Leo Speidel" userId="4185a2f0-feff-4d56-b1e5-2be28d398014" providerId="ADAL" clId="{40F711DC-9D1F-FE44-B914-8AD7955C1005}" dt="2021-02-23T18:18:18.504" v="416" actId="1036"/>
          <ac:cxnSpMkLst>
            <pc:docMk/>
            <pc:sldMk cId="27285960" sldId="794"/>
            <ac:cxnSpMk id="6" creationId="{62FE2C41-72C9-004A-88D0-5E4771B0B573}"/>
          </ac:cxnSpMkLst>
        </pc:cxnChg>
      </pc:sldChg>
      <pc:sldChg chg="delSp modSp add mod delAnim">
        <pc:chgData name="Leo Speidel" userId="4185a2f0-feff-4d56-b1e5-2be28d398014" providerId="ADAL" clId="{40F711DC-9D1F-FE44-B914-8AD7955C1005}" dt="2021-03-03T15:34:52.449" v="14181" actId="20577"/>
        <pc:sldMkLst>
          <pc:docMk/>
          <pc:sldMk cId="532262606" sldId="794"/>
        </pc:sldMkLst>
        <pc:spChg chg="mod">
          <ac:chgData name="Leo Speidel" userId="4185a2f0-feff-4d56-b1e5-2be28d398014" providerId="ADAL" clId="{40F711DC-9D1F-FE44-B914-8AD7955C1005}" dt="2021-03-03T15:34:52.449" v="14181" actId="20577"/>
          <ac:spMkLst>
            <pc:docMk/>
            <pc:sldMk cId="532262606" sldId="794"/>
            <ac:spMk id="3" creationId="{FD2B5F1A-AA48-1A40-AF2F-7C3FF252993B}"/>
          </ac:spMkLst>
        </pc:spChg>
        <pc:spChg chg="del">
          <ac:chgData name="Leo Speidel" userId="4185a2f0-feff-4d56-b1e5-2be28d398014" providerId="ADAL" clId="{40F711DC-9D1F-FE44-B914-8AD7955C1005}" dt="2021-03-02T18:28:03.639" v="12703" actId="478"/>
          <ac:spMkLst>
            <pc:docMk/>
            <pc:sldMk cId="532262606" sldId="794"/>
            <ac:spMk id="7" creationId="{6935CB35-2EA2-B04B-A0F8-5792E911D6D1}"/>
          </ac:spMkLst>
        </pc:spChg>
        <pc:cxnChg chg="del">
          <ac:chgData name="Leo Speidel" userId="4185a2f0-feff-4d56-b1e5-2be28d398014" providerId="ADAL" clId="{40F711DC-9D1F-FE44-B914-8AD7955C1005}" dt="2021-03-02T18:28:03.639" v="12703" actId="478"/>
          <ac:cxnSpMkLst>
            <pc:docMk/>
            <pc:sldMk cId="532262606" sldId="794"/>
            <ac:cxnSpMk id="6" creationId="{62FE2C41-72C9-004A-88D0-5E4771B0B573}"/>
          </ac:cxnSpMkLst>
        </pc:cxnChg>
      </pc:sldChg>
      <pc:sldChg chg="del">
        <pc:chgData name="Leo Speidel" userId="4185a2f0-feff-4d56-b1e5-2be28d398014" providerId="ADAL" clId="{40F711DC-9D1F-FE44-B914-8AD7955C1005}" dt="2021-02-23T18:21:11.457" v="449" actId="2696"/>
        <pc:sldMkLst>
          <pc:docMk/>
          <pc:sldMk cId="2494429476" sldId="795"/>
        </pc:sldMkLst>
      </pc:sldChg>
      <pc:sldChg chg="del">
        <pc:chgData name="Leo Speidel" userId="4185a2f0-feff-4d56-b1e5-2be28d398014" providerId="ADAL" clId="{40F711DC-9D1F-FE44-B914-8AD7955C1005}" dt="2021-02-23T18:47:01.468" v="1394" actId="2696"/>
        <pc:sldMkLst>
          <pc:docMk/>
          <pc:sldMk cId="3627356735" sldId="796"/>
        </pc:sldMkLst>
      </pc:sldChg>
      <pc:sldChg chg="addSp delSp modSp mod ord">
        <pc:chgData name="Leo Speidel" userId="4185a2f0-feff-4d56-b1e5-2be28d398014" providerId="ADAL" clId="{40F711DC-9D1F-FE44-B914-8AD7955C1005}" dt="2021-03-03T14:21:17.633" v="13879" actId="20577"/>
        <pc:sldMkLst>
          <pc:docMk/>
          <pc:sldMk cId="2302462367" sldId="797"/>
        </pc:sldMkLst>
        <pc:spChg chg="mod">
          <ac:chgData name="Leo Speidel" userId="4185a2f0-feff-4d56-b1e5-2be28d398014" providerId="ADAL" clId="{40F711DC-9D1F-FE44-B914-8AD7955C1005}" dt="2021-03-03T14:21:17.633" v="13879" actId="20577"/>
          <ac:spMkLst>
            <pc:docMk/>
            <pc:sldMk cId="2302462367" sldId="797"/>
            <ac:spMk id="4" creationId="{F01751CD-0ACE-E44D-9F00-EF38AF91DF26}"/>
          </ac:spMkLst>
        </pc:spChg>
        <pc:spChg chg="mod">
          <ac:chgData name="Leo Speidel" userId="4185a2f0-feff-4d56-b1e5-2be28d398014" providerId="ADAL" clId="{40F711DC-9D1F-FE44-B914-8AD7955C1005}" dt="2021-02-23T19:15:12.201" v="2058" actId="20577"/>
          <ac:spMkLst>
            <pc:docMk/>
            <pc:sldMk cId="2302462367" sldId="797"/>
            <ac:spMk id="5" creationId="{78214A6C-9AAC-124D-9EE3-20E04D8725B5}"/>
          </ac:spMkLst>
        </pc:spChg>
        <pc:spChg chg="mod">
          <ac:chgData name="Leo Speidel" userId="4185a2f0-feff-4d56-b1e5-2be28d398014" providerId="ADAL" clId="{40F711DC-9D1F-FE44-B914-8AD7955C1005}" dt="2021-03-03T12:17:47.672" v="13567" actId="1076"/>
          <ac:spMkLst>
            <pc:docMk/>
            <pc:sldMk cId="2302462367" sldId="797"/>
            <ac:spMk id="6" creationId="{4D35302C-8181-8E41-8FF7-E5D0772351B1}"/>
          </ac:spMkLst>
        </pc:spChg>
        <pc:spChg chg="add del mod">
          <ac:chgData name="Leo Speidel" userId="4185a2f0-feff-4d56-b1e5-2be28d398014" providerId="ADAL" clId="{40F711DC-9D1F-FE44-B914-8AD7955C1005}" dt="2021-02-28T10:21:09.233" v="6957" actId="21"/>
          <ac:spMkLst>
            <pc:docMk/>
            <pc:sldMk cId="2302462367" sldId="797"/>
            <ac:spMk id="7" creationId="{1D6911CD-25D8-3F47-A006-376A7C02FA2D}"/>
          </ac:spMkLst>
        </pc:spChg>
        <pc:spChg chg="add del mod">
          <ac:chgData name="Leo Speidel" userId="4185a2f0-feff-4d56-b1e5-2be28d398014" providerId="ADAL" clId="{40F711DC-9D1F-FE44-B914-8AD7955C1005}" dt="2021-03-01T17:22:21.486" v="9770" actId="478"/>
          <ac:spMkLst>
            <pc:docMk/>
            <pc:sldMk cId="2302462367" sldId="797"/>
            <ac:spMk id="7" creationId="{36CF87BC-C331-4545-9C26-29308B66473D}"/>
          </ac:spMkLst>
        </pc:spChg>
      </pc:sldChg>
      <pc:sldChg chg="del">
        <pc:chgData name="Leo Speidel" userId="4185a2f0-feff-4d56-b1e5-2be28d398014" providerId="ADAL" clId="{40F711DC-9D1F-FE44-B914-8AD7955C1005}" dt="2021-02-23T20:03:29.914" v="4136" actId="2696"/>
        <pc:sldMkLst>
          <pc:docMk/>
          <pc:sldMk cId="2634417441" sldId="798"/>
        </pc:sldMkLst>
      </pc:sldChg>
      <pc:sldChg chg="del">
        <pc:chgData name="Leo Speidel" userId="4185a2f0-feff-4d56-b1e5-2be28d398014" providerId="ADAL" clId="{40F711DC-9D1F-FE44-B914-8AD7955C1005}" dt="2021-02-23T18:59:40.598" v="1462" actId="2696"/>
        <pc:sldMkLst>
          <pc:docMk/>
          <pc:sldMk cId="3001512486" sldId="799"/>
        </pc:sldMkLst>
      </pc:sldChg>
      <pc:sldChg chg="addSp modSp mod">
        <pc:chgData name="Leo Speidel" userId="4185a2f0-feff-4d56-b1e5-2be28d398014" providerId="ADAL" clId="{40F711DC-9D1F-FE44-B914-8AD7955C1005}" dt="2021-03-03T12:13:04.537" v="13496" actId="1076"/>
        <pc:sldMkLst>
          <pc:docMk/>
          <pc:sldMk cId="688624220" sldId="800"/>
        </pc:sldMkLst>
        <pc:spChg chg="mod">
          <ac:chgData name="Leo Speidel" userId="4185a2f0-feff-4d56-b1e5-2be28d398014" providerId="ADAL" clId="{40F711DC-9D1F-FE44-B914-8AD7955C1005}" dt="2021-02-23T19:39:02.145" v="3341" actId="20577"/>
          <ac:spMkLst>
            <pc:docMk/>
            <pc:sldMk cId="688624220" sldId="800"/>
            <ac:spMk id="2" creationId="{034C91A9-2ED6-D74B-9B0B-70C2500E9D7D}"/>
          </ac:spMkLst>
        </pc:spChg>
        <pc:spChg chg="add mod">
          <ac:chgData name="Leo Speidel" userId="4185a2f0-feff-4d56-b1e5-2be28d398014" providerId="ADAL" clId="{40F711DC-9D1F-FE44-B914-8AD7955C1005}" dt="2021-03-02T18:50:34.764" v="12727" actId="20577"/>
          <ac:spMkLst>
            <pc:docMk/>
            <pc:sldMk cId="688624220" sldId="800"/>
            <ac:spMk id="3" creationId="{713F8CBC-5148-0D43-9606-FA6216F7BA25}"/>
          </ac:spMkLst>
        </pc:spChg>
        <pc:spChg chg="add mod">
          <ac:chgData name="Leo Speidel" userId="4185a2f0-feff-4d56-b1e5-2be28d398014" providerId="ADAL" clId="{40F711DC-9D1F-FE44-B914-8AD7955C1005}" dt="2021-03-03T12:13:04.537" v="13496" actId="1076"/>
          <ac:spMkLst>
            <pc:docMk/>
            <pc:sldMk cId="688624220" sldId="800"/>
            <ac:spMk id="5" creationId="{59D0570F-303F-ED4A-931A-CFE5C500A64C}"/>
          </ac:spMkLst>
        </pc:spChg>
        <pc:spChg chg="add mod">
          <ac:chgData name="Leo Speidel" userId="4185a2f0-feff-4d56-b1e5-2be28d398014" providerId="ADAL" clId="{40F711DC-9D1F-FE44-B914-8AD7955C1005}" dt="2021-03-03T12:12:57.841" v="13483" actId="1076"/>
          <ac:spMkLst>
            <pc:docMk/>
            <pc:sldMk cId="688624220" sldId="800"/>
            <ac:spMk id="8" creationId="{0FA92316-BF82-D94D-B0C9-2AB1EE23A978}"/>
          </ac:spMkLst>
        </pc:spChg>
        <pc:picChg chg="mod modCrop">
          <ac:chgData name="Leo Speidel" userId="4185a2f0-feff-4d56-b1e5-2be28d398014" providerId="ADAL" clId="{40F711DC-9D1F-FE44-B914-8AD7955C1005}" dt="2021-03-03T12:12:52.932" v="13482" actId="1076"/>
          <ac:picMkLst>
            <pc:docMk/>
            <pc:sldMk cId="688624220" sldId="800"/>
            <ac:picMk id="7" creationId="{360868E7-514A-9D4D-997D-30E9167531ED}"/>
          </ac:picMkLst>
        </pc:picChg>
      </pc:sldChg>
      <pc:sldChg chg="addSp delSp modSp mod modClrScheme chgLayout">
        <pc:chgData name="Leo Speidel" userId="4185a2f0-feff-4d56-b1e5-2be28d398014" providerId="ADAL" clId="{40F711DC-9D1F-FE44-B914-8AD7955C1005}" dt="2021-03-01T18:14:32.289" v="10219" actId="1076"/>
        <pc:sldMkLst>
          <pc:docMk/>
          <pc:sldMk cId="3817542933" sldId="801"/>
        </pc:sldMkLst>
        <pc:spChg chg="add del mod">
          <ac:chgData name="Leo Speidel" userId="4185a2f0-feff-4d56-b1e5-2be28d398014" providerId="ADAL" clId="{40F711DC-9D1F-FE44-B914-8AD7955C1005}" dt="2021-02-23T19:07:14.687" v="1915" actId="478"/>
          <ac:spMkLst>
            <pc:docMk/>
            <pc:sldMk cId="3817542933" sldId="801"/>
            <ac:spMk id="2" creationId="{3FD1B9C4-D65F-DE4A-B080-1455CF442EA3}"/>
          </ac:spMkLst>
        </pc:spChg>
        <pc:spChg chg="add mod">
          <ac:chgData name="Leo Speidel" userId="4185a2f0-feff-4d56-b1e5-2be28d398014" providerId="ADAL" clId="{40F711DC-9D1F-FE44-B914-8AD7955C1005}" dt="2021-03-01T18:14:32.289" v="10219" actId="1076"/>
          <ac:spMkLst>
            <pc:docMk/>
            <pc:sldMk cId="3817542933" sldId="801"/>
            <ac:spMk id="2" creationId="{F70BB6EA-B264-4B42-9978-73BB3C57C998}"/>
          </ac:spMkLst>
        </pc:spChg>
        <pc:spChg chg="add mod ord">
          <ac:chgData name="Leo Speidel" userId="4185a2f0-feff-4d56-b1e5-2be28d398014" providerId="ADAL" clId="{40F711DC-9D1F-FE44-B914-8AD7955C1005}" dt="2021-02-23T19:07:34.380" v="1923" actId="20577"/>
          <ac:spMkLst>
            <pc:docMk/>
            <pc:sldMk cId="3817542933" sldId="801"/>
            <ac:spMk id="4" creationId="{0AE1A3A2-E0E4-DB45-ADF5-BF300B2E41F2}"/>
          </ac:spMkLst>
        </pc:spChg>
        <pc:picChg chg="add mod modCrop">
          <ac:chgData name="Leo Speidel" userId="4185a2f0-feff-4d56-b1e5-2be28d398014" providerId="ADAL" clId="{40F711DC-9D1F-FE44-B914-8AD7955C1005}" dt="2021-02-23T19:51:34.924" v="3937" actId="732"/>
          <ac:picMkLst>
            <pc:docMk/>
            <pc:sldMk cId="3817542933" sldId="801"/>
            <ac:picMk id="3" creationId="{7DDA1EDA-E164-D243-95E0-13ED21E8E7BA}"/>
          </ac:picMkLst>
        </pc:picChg>
        <pc:picChg chg="del mod modCrop">
          <ac:chgData name="Leo Speidel" userId="4185a2f0-feff-4d56-b1e5-2be28d398014" providerId="ADAL" clId="{40F711DC-9D1F-FE44-B914-8AD7955C1005}" dt="2021-02-23T18:58:47.436" v="1450" actId="478"/>
          <ac:picMkLst>
            <pc:docMk/>
            <pc:sldMk cId="3817542933" sldId="801"/>
            <ac:picMk id="5" creationId="{243EEC33-E4B5-1247-8A2A-D686FD9442A7}"/>
          </ac:picMkLst>
        </pc:picChg>
      </pc:sldChg>
      <pc:sldChg chg="addSp delSp modSp mod modAnim">
        <pc:chgData name="Leo Speidel" userId="4185a2f0-feff-4d56-b1e5-2be28d398014" providerId="ADAL" clId="{40F711DC-9D1F-FE44-B914-8AD7955C1005}" dt="2021-03-02T18:24:37.022" v="12550" actId="1076"/>
        <pc:sldMkLst>
          <pc:docMk/>
          <pc:sldMk cId="2320605546" sldId="802"/>
        </pc:sldMkLst>
        <pc:spChg chg="add del mod">
          <ac:chgData name="Leo Speidel" userId="4185a2f0-feff-4d56-b1e5-2be28d398014" providerId="ADAL" clId="{40F711DC-9D1F-FE44-B914-8AD7955C1005}" dt="2021-03-01T08:44:56.377" v="9144" actId="478"/>
          <ac:spMkLst>
            <pc:docMk/>
            <pc:sldMk cId="2320605546" sldId="802"/>
            <ac:spMk id="3" creationId="{54314D80-4509-D04B-8D39-C47C68793117}"/>
          </ac:spMkLst>
        </pc:spChg>
        <pc:spChg chg="add mod">
          <ac:chgData name="Leo Speidel" userId="4185a2f0-feff-4d56-b1e5-2be28d398014" providerId="ADAL" clId="{40F711DC-9D1F-FE44-B914-8AD7955C1005}" dt="2021-03-01T22:38:11.825" v="10830" actId="1038"/>
          <ac:spMkLst>
            <pc:docMk/>
            <pc:sldMk cId="2320605546" sldId="802"/>
            <ac:spMk id="9" creationId="{E30BE1A0-C1EB-CD4A-B368-7D7970E9C7BF}"/>
          </ac:spMkLst>
        </pc:spChg>
        <pc:spChg chg="add mod">
          <ac:chgData name="Leo Speidel" userId="4185a2f0-feff-4d56-b1e5-2be28d398014" providerId="ADAL" clId="{40F711DC-9D1F-FE44-B914-8AD7955C1005}" dt="2021-03-01T22:38:11.825" v="10830" actId="1038"/>
          <ac:spMkLst>
            <pc:docMk/>
            <pc:sldMk cId="2320605546" sldId="802"/>
            <ac:spMk id="10" creationId="{740F96FC-DF78-9D40-9FA3-D734A9BD89F2}"/>
          </ac:spMkLst>
        </pc:spChg>
        <pc:spChg chg="add mod">
          <ac:chgData name="Leo Speidel" userId="4185a2f0-feff-4d56-b1e5-2be28d398014" providerId="ADAL" clId="{40F711DC-9D1F-FE44-B914-8AD7955C1005}" dt="2021-03-02T09:13:37.994" v="11506" actId="1076"/>
          <ac:spMkLst>
            <pc:docMk/>
            <pc:sldMk cId="2320605546" sldId="802"/>
            <ac:spMk id="14" creationId="{8485DA6B-180A-A54E-9523-63E244EB4FDB}"/>
          </ac:spMkLst>
        </pc:spChg>
        <pc:spChg chg="add mod">
          <ac:chgData name="Leo Speidel" userId="4185a2f0-feff-4d56-b1e5-2be28d398014" providerId="ADAL" clId="{40F711DC-9D1F-FE44-B914-8AD7955C1005}" dt="2021-03-01T18:43:56.242" v="10546" actId="5793"/>
          <ac:spMkLst>
            <pc:docMk/>
            <pc:sldMk cId="2320605546" sldId="802"/>
            <ac:spMk id="17" creationId="{85CB9EBF-0DDD-5248-AFF7-2AED7A2F8DE1}"/>
          </ac:spMkLst>
        </pc:spChg>
        <pc:spChg chg="add del mod">
          <ac:chgData name="Leo Speidel" userId="4185a2f0-feff-4d56-b1e5-2be28d398014" providerId="ADAL" clId="{40F711DC-9D1F-FE44-B914-8AD7955C1005}" dt="2021-03-01T22:37:09.379" v="10780" actId="478"/>
          <ac:spMkLst>
            <pc:docMk/>
            <pc:sldMk cId="2320605546" sldId="802"/>
            <ac:spMk id="37" creationId="{C88D26CE-0EAC-2546-A45A-7C1753E1E545}"/>
          </ac:spMkLst>
        </pc:spChg>
        <pc:spChg chg="add mod">
          <ac:chgData name="Leo Speidel" userId="4185a2f0-feff-4d56-b1e5-2be28d398014" providerId="ADAL" clId="{40F711DC-9D1F-FE44-B914-8AD7955C1005}" dt="2021-03-01T22:46:48.307" v="11106" actId="1038"/>
          <ac:spMkLst>
            <pc:docMk/>
            <pc:sldMk cId="2320605546" sldId="802"/>
            <ac:spMk id="52" creationId="{A688A7EC-C915-FB4E-8593-F2F07CDF113F}"/>
          </ac:spMkLst>
        </pc:spChg>
        <pc:spChg chg="add mod">
          <ac:chgData name="Leo Speidel" userId="4185a2f0-feff-4d56-b1e5-2be28d398014" providerId="ADAL" clId="{40F711DC-9D1F-FE44-B914-8AD7955C1005}" dt="2021-03-01T22:46:41.741" v="11075" actId="1038"/>
          <ac:spMkLst>
            <pc:docMk/>
            <pc:sldMk cId="2320605546" sldId="802"/>
            <ac:spMk id="53" creationId="{35379E52-D928-F64F-B98C-CA76E288A19F}"/>
          </ac:spMkLst>
        </pc:spChg>
        <pc:spChg chg="add mod">
          <ac:chgData name="Leo Speidel" userId="4185a2f0-feff-4d56-b1e5-2be28d398014" providerId="ADAL" clId="{40F711DC-9D1F-FE44-B914-8AD7955C1005}" dt="2021-03-01T22:39:43.099" v="10867" actId="1076"/>
          <ac:spMkLst>
            <pc:docMk/>
            <pc:sldMk cId="2320605546" sldId="802"/>
            <ac:spMk id="54" creationId="{A3918A48-E3E9-D548-9388-6F8D7CB3C7C6}"/>
          </ac:spMkLst>
        </pc:spChg>
        <pc:spChg chg="add mod">
          <ac:chgData name="Leo Speidel" userId="4185a2f0-feff-4d56-b1e5-2be28d398014" providerId="ADAL" clId="{40F711DC-9D1F-FE44-B914-8AD7955C1005}" dt="2021-03-01T22:39:55.924" v="10873" actId="1076"/>
          <ac:spMkLst>
            <pc:docMk/>
            <pc:sldMk cId="2320605546" sldId="802"/>
            <ac:spMk id="55" creationId="{B83FC39C-2B5B-0B4C-AC36-594661043C44}"/>
          </ac:spMkLst>
        </pc:spChg>
        <pc:spChg chg="add mod">
          <ac:chgData name="Leo Speidel" userId="4185a2f0-feff-4d56-b1e5-2be28d398014" providerId="ADAL" clId="{40F711DC-9D1F-FE44-B914-8AD7955C1005}" dt="2021-03-01T22:40:01.567" v="10875" actId="1076"/>
          <ac:spMkLst>
            <pc:docMk/>
            <pc:sldMk cId="2320605546" sldId="802"/>
            <ac:spMk id="56" creationId="{423B815A-F8FB-6647-A79B-70248EE6D8FE}"/>
          </ac:spMkLst>
        </pc:spChg>
        <pc:spChg chg="add del mod">
          <ac:chgData name="Leo Speidel" userId="4185a2f0-feff-4d56-b1e5-2be28d398014" providerId="ADAL" clId="{40F711DC-9D1F-FE44-B914-8AD7955C1005}" dt="2021-03-01T22:40:59.709" v="10906" actId="478"/>
          <ac:spMkLst>
            <pc:docMk/>
            <pc:sldMk cId="2320605546" sldId="802"/>
            <ac:spMk id="57" creationId="{3253DCF0-B251-7A4D-8649-FBF59F9497E6}"/>
          </ac:spMkLst>
        </pc:spChg>
        <pc:spChg chg="add mod">
          <ac:chgData name="Leo Speidel" userId="4185a2f0-feff-4d56-b1e5-2be28d398014" providerId="ADAL" clId="{40F711DC-9D1F-FE44-B914-8AD7955C1005}" dt="2021-03-01T22:42:04.937" v="10935" actId="1037"/>
          <ac:spMkLst>
            <pc:docMk/>
            <pc:sldMk cId="2320605546" sldId="802"/>
            <ac:spMk id="58" creationId="{7186E46A-529E-9A49-9077-868D912A3E4B}"/>
          </ac:spMkLst>
        </pc:spChg>
        <pc:spChg chg="add mod">
          <ac:chgData name="Leo Speidel" userId="4185a2f0-feff-4d56-b1e5-2be28d398014" providerId="ADAL" clId="{40F711DC-9D1F-FE44-B914-8AD7955C1005}" dt="2021-03-02T17:49:21.941" v="12047" actId="170"/>
          <ac:spMkLst>
            <pc:docMk/>
            <pc:sldMk cId="2320605546" sldId="802"/>
            <ac:spMk id="61" creationId="{5A5F80D4-7820-4642-8DB0-E815B08443BD}"/>
          </ac:spMkLst>
        </pc:spChg>
        <pc:spChg chg="add mod">
          <ac:chgData name="Leo Speidel" userId="4185a2f0-feff-4d56-b1e5-2be28d398014" providerId="ADAL" clId="{40F711DC-9D1F-FE44-B914-8AD7955C1005}" dt="2021-03-01T22:46:23.280" v="11055" actId="1076"/>
          <ac:spMkLst>
            <pc:docMk/>
            <pc:sldMk cId="2320605546" sldId="802"/>
            <ac:spMk id="62" creationId="{E799E44A-5C26-1446-AF2E-99D4369B8CA9}"/>
          </ac:spMkLst>
        </pc:spChg>
        <pc:spChg chg="add mod">
          <ac:chgData name="Leo Speidel" userId="4185a2f0-feff-4d56-b1e5-2be28d398014" providerId="ADAL" clId="{40F711DC-9D1F-FE44-B914-8AD7955C1005}" dt="2021-03-01T22:46:14.932" v="11052" actId="1076"/>
          <ac:spMkLst>
            <pc:docMk/>
            <pc:sldMk cId="2320605546" sldId="802"/>
            <ac:spMk id="63" creationId="{7822E028-8187-8347-9344-53BB57281396}"/>
          </ac:spMkLst>
        </pc:spChg>
        <pc:spChg chg="add mod">
          <ac:chgData name="Leo Speidel" userId="4185a2f0-feff-4d56-b1e5-2be28d398014" providerId="ADAL" clId="{40F711DC-9D1F-FE44-B914-8AD7955C1005}" dt="2021-03-01T22:46:35.375" v="11069" actId="20577"/>
          <ac:spMkLst>
            <pc:docMk/>
            <pc:sldMk cId="2320605546" sldId="802"/>
            <ac:spMk id="64" creationId="{B379FA47-AA8F-B949-B160-8B54EC0624A4}"/>
          </ac:spMkLst>
        </pc:spChg>
        <pc:spChg chg="add del mod">
          <ac:chgData name="Leo Speidel" userId="4185a2f0-feff-4d56-b1e5-2be28d398014" providerId="ADAL" clId="{40F711DC-9D1F-FE44-B914-8AD7955C1005}" dt="2021-03-02T09:13:33.878" v="11505" actId="478"/>
          <ac:spMkLst>
            <pc:docMk/>
            <pc:sldMk cId="2320605546" sldId="802"/>
            <ac:spMk id="65" creationId="{4C5AE9F7-C6AB-D840-AE61-5B3F14ED8DA6}"/>
          </ac:spMkLst>
        </pc:spChg>
        <pc:spChg chg="add mod">
          <ac:chgData name="Leo Speidel" userId="4185a2f0-feff-4d56-b1e5-2be28d398014" providerId="ADAL" clId="{40F711DC-9D1F-FE44-B914-8AD7955C1005}" dt="2021-03-02T17:49:11.666" v="12042" actId="1035"/>
          <ac:spMkLst>
            <pc:docMk/>
            <pc:sldMk cId="2320605546" sldId="802"/>
            <ac:spMk id="66" creationId="{6F0C8D4D-D10A-A44A-8CD0-609F7542B2F8}"/>
          </ac:spMkLst>
        </pc:spChg>
        <pc:spChg chg="add mod">
          <ac:chgData name="Leo Speidel" userId="4185a2f0-feff-4d56-b1e5-2be28d398014" providerId="ADAL" clId="{40F711DC-9D1F-FE44-B914-8AD7955C1005}" dt="2021-03-02T17:48:34.049" v="12014" actId="1076"/>
          <ac:spMkLst>
            <pc:docMk/>
            <pc:sldMk cId="2320605546" sldId="802"/>
            <ac:spMk id="67" creationId="{4DA2A2CB-8FAF-5846-A74A-5ABA6D174E09}"/>
          </ac:spMkLst>
        </pc:spChg>
        <pc:spChg chg="add mod">
          <ac:chgData name="Leo Speidel" userId="4185a2f0-feff-4d56-b1e5-2be28d398014" providerId="ADAL" clId="{40F711DC-9D1F-FE44-B914-8AD7955C1005}" dt="2021-03-02T17:48:39.209" v="12017" actId="1076"/>
          <ac:spMkLst>
            <pc:docMk/>
            <pc:sldMk cId="2320605546" sldId="802"/>
            <ac:spMk id="68" creationId="{5D4274C8-9384-5747-9628-17EB909428C2}"/>
          </ac:spMkLst>
        </pc:spChg>
        <pc:spChg chg="add mod">
          <ac:chgData name="Leo Speidel" userId="4185a2f0-feff-4d56-b1e5-2be28d398014" providerId="ADAL" clId="{40F711DC-9D1F-FE44-B914-8AD7955C1005}" dt="2021-03-02T17:50:44.506" v="12061" actId="1076"/>
          <ac:spMkLst>
            <pc:docMk/>
            <pc:sldMk cId="2320605546" sldId="802"/>
            <ac:spMk id="70" creationId="{F692E0B2-E0B1-6A45-A815-BA94CE24E5C6}"/>
          </ac:spMkLst>
        </pc:spChg>
        <pc:spChg chg="add mod">
          <ac:chgData name="Leo Speidel" userId="4185a2f0-feff-4d56-b1e5-2be28d398014" providerId="ADAL" clId="{40F711DC-9D1F-FE44-B914-8AD7955C1005}" dt="2021-03-02T17:50:44.506" v="12061" actId="1076"/>
          <ac:spMkLst>
            <pc:docMk/>
            <pc:sldMk cId="2320605546" sldId="802"/>
            <ac:spMk id="71" creationId="{AB84D7DF-239A-A344-9653-D7CF70C42DF5}"/>
          </ac:spMkLst>
        </pc:spChg>
        <pc:spChg chg="add mod">
          <ac:chgData name="Leo Speidel" userId="4185a2f0-feff-4d56-b1e5-2be28d398014" providerId="ADAL" clId="{40F711DC-9D1F-FE44-B914-8AD7955C1005}" dt="2021-03-02T17:50:44.506" v="12061" actId="1076"/>
          <ac:spMkLst>
            <pc:docMk/>
            <pc:sldMk cId="2320605546" sldId="802"/>
            <ac:spMk id="72" creationId="{541F255E-F6FC-D24B-B79D-A9D86CB466C6}"/>
          </ac:spMkLst>
        </pc:spChg>
        <pc:spChg chg="add mod">
          <ac:chgData name="Leo Speidel" userId="4185a2f0-feff-4d56-b1e5-2be28d398014" providerId="ADAL" clId="{40F711DC-9D1F-FE44-B914-8AD7955C1005}" dt="2021-03-02T17:51:33.784" v="12065" actId="1076"/>
          <ac:spMkLst>
            <pc:docMk/>
            <pc:sldMk cId="2320605546" sldId="802"/>
            <ac:spMk id="73" creationId="{D3BE09E8-D61F-A04E-A830-16A36AE68753}"/>
          </ac:spMkLst>
        </pc:spChg>
        <pc:spChg chg="add mod">
          <ac:chgData name="Leo Speidel" userId="4185a2f0-feff-4d56-b1e5-2be28d398014" providerId="ADAL" clId="{40F711DC-9D1F-FE44-B914-8AD7955C1005}" dt="2021-03-02T17:59:26.876" v="12106" actId="1076"/>
          <ac:spMkLst>
            <pc:docMk/>
            <pc:sldMk cId="2320605546" sldId="802"/>
            <ac:spMk id="74" creationId="{07B4F0EF-28E1-EB4A-8134-EFED63EFBA1A}"/>
          </ac:spMkLst>
        </pc:spChg>
        <pc:spChg chg="add mod">
          <ac:chgData name="Leo Speidel" userId="4185a2f0-feff-4d56-b1e5-2be28d398014" providerId="ADAL" clId="{40F711DC-9D1F-FE44-B914-8AD7955C1005}" dt="2021-03-02T18:24:37.022" v="12550" actId="1076"/>
          <ac:spMkLst>
            <pc:docMk/>
            <pc:sldMk cId="2320605546" sldId="802"/>
            <ac:spMk id="75" creationId="{6906A054-795A-4340-ABD7-AA2E376C1776}"/>
          </ac:spMkLst>
        </pc:spChg>
        <pc:picChg chg="add del mod modCrop">
          <ac:chgData name="Leo Speidel" userId="4185a2f0-feff-4d56-b1e5-2be28d398014" providerId="ADAL" clId="{40F711DC-9D1F-FE44-B914-8AD7955C1005}" dt="2021-03-01T17:21:33.604" v="9768" actId="478"/>
          <ac:picMkLst>
            <pc:docMk/>
            <pc:sldMk cId="2320605546" sldId="802"/>
            <ac:picMk id="15" creationId="{56761F84-2391-7444-9EE9-36500754B9A8}"/>
          </ac:picMkLst>
        </pc:picChg>
        <pc:picChg chg="add del mod modCrop">
          <ac:chgData name="Leo Speidel" userId="4185a2f0-feff-4d56-b1e5-2be28d398014" providerId="ADAL" clId="{40F711DC-9D1F-FE44-B914-8AD7955C1005}" dt="2021-03-01T19:46:00.694" v="10547" actId="478"/>
          <ac:picMkLst>
            <pc:docMk/>
            <pc:sldMk cId="2320605546" sldId="802"/>
            <ac:picMk id="16" creationId="{F4310965-6525-2644-92CB-C9D01B314BE5}"/>
          </ac:picMkLst>
        </pc:picChg>
        <pc:picChg chg="add del mod modCrop">
          <ac:chgData name="Leo Speidel" userId="4185a2f0-feff-4d56-b1e5-2be28d398014" providerId="ADAL" clId="{40F711DC-9D1F-FE44-B914-8AD7955C1005}" dt="2021-03-01T19:53:44.614" v="10550" actId="478"/>
          <ac:picMkLst>
            <pc:docMk/>
            <pc:sldMk cId="2320605546" sldId="802"/>
            <ac:picMk id="19" creationId="{B03D9590-9365-3644-B290-3E100C41BFAF}"/>
          </ac:picMkLst>
        </pc:picChg>
        <pc:picChg chg="add del mod modCrop">
          <ac:chgData name="Leo Speidel" userId="4185a2f0-feff-4d56-b1e5-2be28d398014" providerId="ADAL" clId="{40F711DC-9D1F-FE44-B914-8AD7955C1005}" dt="2021-03-01T21:01:27.181" v="10607" actId="478"/>
          <ac:picMkLst>
            <pc:docMk/>
            <pc:sldMk cId="2320605546" sldId="802"/>
            <ac:picMk id="21" creationId="{CB380CC1-D210-D042-A0CB-0B54CB417D2F}"/>
          </ac:picMkLst>
        </pc:picChg>
        <pc:picChg chg="add del mod modCrop">
          <ac:chgData name="Leo Speidel" userId="4185a2f0-feff-4d56-b1e5-2be28d398014" providerId="ADAL" clId="{40F711DC-9D1F-FE44-B914-8AD7955C1005}" dt="2021-03-01T21:01:27.181" v="10607" actId="478"/>
          <ac:picMkLst>
            <pc:docMk/>
            <pc:sldMk cId="2320605546" sldId="802"/>
            <ac:picMk id="23" creationId="{8253FDC2-036C-2A4A-A7BB-211605233ECF}"/>
          </ac:picMkLst>
        </pc:picChg>
        <pc:picChg chg="add del mod modCrop">
          <ac:chgData name="Leo Speidel" userId="4185a2f0-feff-4d56-b1e5-2be28d398014" providerId="ADAL" clId="{40F711DC-9D1F-FE44-B914-8AD7955C1005}" dt="2021-03-01T22:37:39.217" v="10802" actId="1076"/>
          <ac:picMkLst>
            <pc:docMk/>
            <pc:sldMk cId="2320605546" sldId="802"/>
            <ac:picMk id="25" creationId="{484BD47F-1492-B64A-ADBA-DB0C0852330E}"/>
          </ac:picMkLst>
        </pc:picChg>
        <pc:picChg chg="add mod modCrop">
          <ac:chgData name="Leo Speidel" userId="4185a2f0-feff-4d56-b1e5-2be28d398014" providerId="ADAL" clId="{40F711DC-9D1F-FE44-B914-8AD7955C1005}" dt="2021-03-01T22:42:13.793" v="10970" actId="1076"/>
          <ac:picMkLst>
            <pc:docMk/>
            <pc:sldMk cId="2320605546" sldId="802"/>
            <ac:picMk id="27" creationId="{CADBEF91-38D5-6846-9EB1-ED65C60C53E3}"/>
          </ac:picMkLst>
        </pc:picChg>
        <pc:picChg chg="add del mod modCrop">
          <ac:chgData name="Leo Speidel" userId="4185a2f0-feff-4d56-b1e5-2be28d398014" providerId="ADAL" clId="{40F711DC-9D1F-FE44-B914-8AD7955C1005}" dt="2021-03-01T21:24:32.601" v="10723" actId="478"/>
          <ac:picMkLst>
            <pc:docMk/>
            <pc:sldMk cId="2320605546" sldId="802"/>
            <ac:picMk id="29" creationId="{81FAED45-B9E1-1447-90D0-592AC2D021E0}"/>
          </ac:picMkLst>
        </pc:picChg>
        <pc:picChg chg="add del mod modCrop">
          <ac:chgData name="Leo Speidel" userId="4185a2f0-feff-4d56-b1e5-2be28d398014" providerId="ADAL" clId="{40F711DC-9D1F-FE44-B914-8AD7955C1005}" dt="2021-03-01T22:51:48.069" v="11239" actId="1038"/>
          <ac:picMkLst>
            <pc:docMk/>
            <pc:sldMk cId="2320605546" sldId="802"/>
            <ac:picMk id="30" creationId="{4DED8212-EFC1-A447-ADFC-CA7F51431005}"/>
          </ac:picMkLst>
        </pc:picChg>
        <pc:picChg chg="add del mod modCrop">
          <ac:chgData name="Leo Speidel" userId="4185a2f0-feff-4d56-b1e5-2be28d398014" providerId="ADAL" clId="{40F711DC-9D1F-FE44-B914-8AD7955C1005}" dt="2021-03-01T21:04:59.895" v="10653" actId="478"/>
          <ac:picMkLst>
            <pc:docMk/>
            <pc:sldMk cId="2320605546" sldId="802"/>
            <ac:picMk id="32" creationId="{E90AB85C-6315-9A4C-8BE3-FF35031AC6E5}"/>
          </ac:picMkLst>
        </pc:picChg>
        <pc:picChg chg="add del mod modCrop">
          <ac:chgData name="Leo Speidel" userId="4185a2f0-feff-4d56-b1e5-2be28d398014" providerId="ADAL" clId="{40F711DC-9D1F-FE44-B914-8AD7955C1005}" dt="2021-03-01T21:24:32.601" v="10723" actId="478"/>
          <ac:picMkLst>
            <pc:docMk/>
            <pc:sldMk cId="2320605546" sldId="802"/>
            <ac:picMk id="34" creationId="{7A23134A-2454-7A49-A333-5A2D9AEFC640}"/>
          </ac:picMkLst>
        </pc:picChg>
        <pc:picChg chg="add del mod modCrop">
          <ac:chgData name="Leo Speidel" userId="4185a2f0-feff-4d56-b1e5-2be28d398014" providerId="ADAL" clId="{40F711DC-9D1F-FE44-B914-8AD7955C1005}" dt="2021-03-01T21:24:32.601" v="10723" actId="478"/>
          <ac:picMkLst>
            <pc:docMk/>
            <pc:sldMk cId="2320605546" sldId="802"/>
            <ac:picMk id="35" creationId="{E62BE4E5-BC17-7945-91F2-9B80641D282A}"/>
          </ac:picMkLst>
        </pc:picChg>
        <pc:picChg chg="add del mod">
          <ac:chgData name="Leo Speidel" userId="4185a2f0-feff-4d56-b1e5-2be28d398014" providerId="ADAL" clId="{40F711DC-9D1F-FE44-B914-8AD7955C1005}" dt="2021-03-01T21:14:20.021" v="10699"/>
          <ac:picMkLst>
            <pc:docMk/>
            <pc:sldMk cId="2320605546" sldId="802"/>
            <ac:picMk id="36" creationId="{11EC96BE-5F57-814E-8BF3-8835A5500B06}"/>
          </ac:picMkLst>
        </pc:picChg>
        <pc:picChg chg="add del mod modCrop">
          <ac:chgData name="Leo Speidel" userId="4185a2f0-feff-4d56-b1e5-2be28d398014" providerId="ADAL" clId="{40F711DC-9D1F-FE44-B914-8AD7955C1005}" dt="2021-03-01T22:19:25.582" v="10732" actId="478"/>
          <ac:picMkLst>
            <pc:docMk/>
            <pc:sldMk cId="2320605546" sldId="802"/>
            <ac:picMk id="39" creationId="{6DA2DEB5-6E72-094B-AC6F-76BD5F213488}"/>
          </ac:picMkLst>
        </pc:picChg>
        <pc:picChg chg="add del mod modCrop">
          <ac:chgData name="Leo Speidel" userId="4185a2f0-feff-4d56-b1e5-2be28d398014" providerId="ADAL" clId="{40F711DC-9D1F-FE44-B914-8AD7955C1005}" dt="2021-03-01T22:23:38.300" v="10750" actId="478"/>
          <ac:picMkLst>
            <pc:docMk/>
            <pc:sldMk cId="2320605546" sldId="802"/>
            <ac:picMk id="41" creationId="{017DA8EE-7680-8C41-A997-B7B5CB058BC2}"/>
          </ac:picMkLst>
        </pc:picChg>
        <pc:picChg chg="add del mod">
          <ac:chgData name="Leo Speidel" userId="4185a2f0-feff-4d56-b1e5-2be28d398014" providerId="ADAL" clId="{40F711DC-9D1F-FE44-B914-8AD7955C1005}" dt="2021-03-01T22:20:05.574" v="10749" actId="478"/>
          <ac:picMkLst>
            <pc:docMk/>
            <pc:sldMk cId="2320605546" sldId="802"/>
            <ac:picMk id="43" creationId="{9EA896B2-59CB-8342-9C61-3338707C961D}"/>
          </ac:picMkLst>
        </pc:picChg>
        <pc:picChg chg="add del mod">
          <ac:chgData name="Leo Speidel" userId="4185a2f0-feff-4d56-b1e5-2be28d398014" providerId="ADAL" clId="{40F711DC-9D1F-FE44-B914-8AD7955C1005}" dt="2021-03-01T22:36:33.051" v="10767" actId="478"/>
          <ac:picMkLst>
            <pc:docMk/>
            <pc:sldMk cId="2320605546" sldId="802"/>
            <ac:picMk id="45" creationId="{B4C629B5-58EF-1940-8CA5-C5752BD817E6}"/>
          </ac:picMkLst>
        </pc:picChg>
        <pc:picChg chg="add del mod">
          <ac:chgData name="Leo Speidel" userId="4185a2f0-feff-4d56-b1e5-2be28d398014" providerId="ADAL" clId="{40F711DC-9D1F-FE44-B914-8AD7955C1005}" dt="2021-03-01T22:36:19.589" v="10762" actId="478"/>
          <ac:picMkLst>
            <pc:docMk/>
            <pc:sldMk cId="2320605546" sldId="802"/>
            <ac:picMk id="47" creationId="{C8FBD191-2B6E-134B-AEF7-67CF5E1FABE1}"/>
          </ac:picMkLst>
        </pc:picChg>
        <pc:picChg chg="add mod">
          <ac:chgData name="Leo Speidel" userId="4185a2f0-feff-4d56-b1e5-2be28d398014" providerId="ADAL" clId="{40F711DC-9D1F-FE44-B914-8AD7955C1005}" dt="2021-03-01T22:39:46.362" v="10870" actId="1076"/>
          <ac:picMkLst>
            <pc:docMk/>
            <pc:sldMk cId="2320605546" sldId="802"/>
            <ac:picMk id="49" creationId="{478D99F3-B25A-A94C-917F-28E9501C7E75}"/>
          </ac:picMkLst>
        </pc:picChg>
        <pc:picChg chg="add mod">
          <ac:chgData name="Leo Speidel" userId="4185a2f0-feff-4d56-b1e5-2be28d398014" providerId="ADAL" clId="{40F711DC-9D1F-FE44-B914-8AD7955C1005}" dt="2021-03-02T17:49:21.941" v="12047" actId="170"/>
          <ac:picMkLst>
            <pc:docMk/>
            <pc:sldMk cId="2320605546" sldId="802"/>
            <ac:picMk id="51" creationId="{9F0092F0-695D-D044-8815-FA86CF2F3230}"/>
          </ac:picMkLst>
        </pc:picChg>
        <pc:picChg chg="add mod modCrop">
          <ac:chgData name="Leo Speidel" userId="4185a2f0-feff-4d56-b1e5-2be28d398014" providerId="ADAL" clId="{40F711DC-9D1F-FE44-B914-8AD7955C1005}" dt="2021-03-01T22:51:57.866" v="11243" actId="1037"/>
          <ac:picMkLst>
            <pc:docMk/>
            <pc:sldMk cId="2320605546" sldId="802"/>
            <ac:picMk id="59" creationId="{5ADC0A58-9190-684A-AF9E-354DCFF676B6}"/>
          </ac:picMkLst>
        </pc:picChg>
        <pc:picChg chg="add mod modCrop">
          <ac:chgData name="Leo Speidel" userId="4185a2f0-feff-4d56-b1e5-2be28d398014" providerId="ADAL" clId="{40F711DC-9D1F-FE44-B914-8AD7955C1005}" dt="2021-03-01T22:51:55.039" v="11242" actId="1037"/>
          <ac:picMkLst>
            <pc:docMk/>
            <pc:sldMk cId="2320605546" sldId="802"/>
            <ac:picMk id="60" creationId="{3043A15E-C178-474D-946C-90913975E237}"/>
          </ac:picMkLst>
        </pc:picChg>
        <pc:picChg chg="add mod modCrop">
          <ac:chgData name="Leo Speidel" userId="4185a2f0-feff-4d56-b1e5-2be28d398014" providerId="ADAL" clId="{40F711DC-9D1F-FE44-B914-8AD7955C1005}" dt="2021-03-02T17:49:46.476" v="12050" actId="1035"/>
          <ac:picMkLst>
            <pc:docMk/>
            <pc:sldMk cId="2320605546" sldId="802"/>
            <ac:picMk id="69" creationId="{35FD0B64-BC52-9B4B-B280-0C0972495EF9}"/>
          </ac:picMkLst>
        </pc:picChg>
        <pc:cxnChg chg="add mod">
          <ac:chgData name="Leo Speidel" userId="4185a2f0-feff-4d56-b1e5-2be28d398014" providerId="ADAL" clId="{40F711DC-9D1F-FE44-B914-8AD7955C1005}" dt="2021-03-01T22:38:11.825" v="10830" actId="1038"/>
          <ac:cxnSpMkLst>
            <pc:docMk/>
            <pc:sldMk cId="2320605546" sldId="802"/>
            <ac:cxnSpMk id="4" creationId="{52DE9600-6826-8F43-BCB1-DB907BB253E3}"/>
          </ac:cxnSpMkLst>
        </pc:cxnChg>
        <pc:cxnChg chg="add mod">
          <ac:chgData name="Leo Speidel" userId="4185a2f0-feff-4d56-b1e5-2be28d398014" providerId="ADAL" clId="{40F711DC-9D1F-FE44-B914-8AD7955C1005}" dt="2021-03-01T22:38:11.825" v="10830" actId="1038"/>
          <ac:cxnSpMkLst>
            <pc:docMk/>
            <pc:sldMk cId="2320605546" sldId="802"/>
            <ac:cxnSpMk id="5" creationId="{5876BED1-ED0D-134A-9232-0AF2755A80D3}"/>
          </ac:cxnSpMkLst>
        </pc:cxnChg>
        <pc:cxnChg chg="add mod">
          <ac:chgData name="Leo Speidel" userId="4185a2f0-feff-4d56-b1e5-2be28d398014" providerId="ADAL" clId="{40F711DC-9D1F-FE44-B914-8AD7955C1005}" dt="2021-03-01T22:38:11.825" v="10830" actId="1038"/>
          <ac:cxnSpMkLst>
            <pc:docMk/>
            <pc:sldMk cId="2320605546" sldId="802"/>
            <ac:cxnSpMk id="7" creationId="{9C258451-2D61-AD45-B6FA-278AB3770391}"/>
          </ac:cxnSpMkLst>
        </pc:cxnChg>
        <pc:cxnChg chg="add mod">
          <ac:chgData name="Leo Speidel" userId="4185a2f0-feff-4d56-b1e5-2be28d398014" providerId="ADAL" clId="{40F711DC-9D1F-FE44-B914-8AD7955C1005}" dt="2021-03-01T22:38:11.825" v="10830" actId="1038"/>
          <ac:cxnSpMkLst>
            <pc:docMk/>
            <pc:sldMk cId="2320605546" sldId="802"/>
            <ac:cxnSpMk id="8" creationId="{C1C85FBF-4CA1-914C-AB01-A9217FD66627}"/>
          </ac:cxnSpMkLst>
        </pc:cxnChg>
      </pc:sldChg>
      <pc:sldChg chg="addSp delSp modSp mod ord modShow">
        <pc:chgData name="Leo Speidel" userId="4185a2f0-feff-4d56-b1e5-2be28d398014" providerId="ADAL" clId="{40F711DC-9D1F-FE44-B914-8AD7955C1005}" dt="2021-03-02T17:37:55.431" v="11842" actId="729"/>
        <pc:sldMkLst>
          <pc:docMk/>
          <pc:sldMk cId="4049448995" sldId="803"/>
        </pc:sldMkLst>
        <pc:picChg chg="add mod modCrop">
          <ac:chgData name="Leo Speidel" userId="4185a2f0-feff-4d56-b1e5-2be28d398014" providerId="ADAL" clId="{40F711DC-9D1F-FE44-B914-8AD7955C1005}" dt="2021-02-23T19:08:11.466" v="1927" actId="1076"/>
          <ac:picMkLst>
            <pc:docMk/>
            <pc:sldMk cId="4049448995" sldId="803"/>
            <ac:picMk id="4" creationId="{36D6EF4B-A41A-0641-8ADB-0F0C812B4E43}"/>
          </ac:picMkLst>
        </pc:picChg>
        <pc:picChg chg="del mod modCrop">
          <ac:chgData name="Leo Speidel" userId="4185a2f0-feff-4d56-b1e5-2be28d398014" providerId="ADAL" clId="{40F711DC-9D1F-FE44-B914-8AD7955C1005}" dt="2021-02-23T18:31:01.813" v="906" actId="478"/>
          <ac:picMkLst>
            <pc:docMk/>
            <pc:sldMk cId="4049448995" sldId="803"/>
            <ac:picMk id="5" creationId="{7CCAC32D-BE00-6547-B522-683C722D8EC1}"/>
          </ac:picMkLst>
        </pc:picChg>
      </pc:sldChg>
      <pc:sldChg chg="addSp delSp modSp mod ord modClrScheme chgLayout">
        <pc:chgData name="Leo Speidel" userId="4185a2f0-feff-4d56-b1e5-2be28d398014" providerId="ADAL" clId="{40F711DC-9D1F-FE44-B914-8AD7955C1005}" dt="2021-03-03T13:57:21.847" v="13680" actId="20578"/>
        <pc:sldMkLst>
          <pc:docMk/>
          <pc:sldMk cId="1530956329" sldId="804"/>
        </pc:sldMkLst>
        <pc:spChg chg="add mod ord">
          <ac:chgData name="Leo Speidel" userId="4185a2f0-feff-4d56-b1e5-2be28d398014" providerId="ADAL" clId="{40F711DC-9D1F-FE44-B914-8AD7955C1005}" dt="2021-02-23T19:21:42.233" v="2518" actId="20577"/>
          <ac:spMkLst>
            <pc:docMk/>
            <pc:sldMk cId="1530956329" sldId="804"/>
            <ac:spMk id="2" creationId="{91519114-6982-234E-97D4-F6AE092985DC}"/>
          </ac:spMkLst>
        </pc:spChg>
        <pc:spChg chg="add mod">
          <ac:chgData name="Leo Speidel" userId="4185a2f0-feff-4d56-b1e5-2be28d398014" providerId="ADAL" clId="{40F711DC-9D1F-FE44-B914-8AD7955C1005}" dt="2021-02-23T19:23:00.107" v="2712" actId="1076"/>
          <ac:spMkLst>
            <pc:docMk/>
            <pc:sldMk cId="1530956329" sldId="804"/>
            <ac:spMk id="4" creationId="{C272537F-803C-024B-94CB-754448992BC4}"/>
          </ac:spMkLst>
        </pc:spChg>
        <pc:spChg chg="add mod">
          <ac:chgData name="Leo Speidel" userId="4185a2f0-feff-4d56-b1e5-2be28d398014" providerId="ADAL" clId="{40F711DC-9D1F-FE44-B914-8AD7955C1005}" dt="2021-02-23T19:43:04.312" v="3554" actId="404"/>
          <ac:spMkLst>
            <pc:docMk/>
            <pc:sldMk cId="1530956329" sldId="804"/>
            <ac:spMk id="6" creationId="{DBCD42CF-7E11-4049-ADFA-8D5407362E95}"/>
          </ac:spMkLst>
        </pc:spChg>
        <pc:picChg chg="add mod modCrop">
          <ac:chgData name="Leo Speidel" userId="4185a2f0-feff-4d56-b1e5-2be28d398014" providerId="ADAL" clId="{40F711DC-9D1F-FE44-B914-8AD7955C1005}" dt="2021-02-23T19:21:44.642" v="2519" actId="1076"/>
          <ac:picMkLst>
            <pc:docMk/>
            <pc:sldMk cId="1530956329" sldId="804"/>
            <ac:picMk id="3" creationId="{EADDB994-67BC-874C-870B-3F1516562CBA}"/>
          </ac:picMkLst>
        </pc:picChg>
        <pc:picChg chg="del mod modCrop">
          <ac:chgData name="Leo Speidel" userId="4185a2f0-feff-4d56-b1e5-2be28d398014" providerId="ADAL" clId="{40F711DC-9D1F-FE44-B914-8AD7955C1005}" dt="2021-02-23T19:13:29.347" v="2038" actId="478"/>
          <ac:picMkLst>
            <pc:docMk/>
            <pc:sldMk cId="1530956329" sldId="804"/>
            <ac:picMk id="5" creationId="{95B5B7A5-17E9-D248-8509-CF44FA887AD3}"/>
          </ac:picMkLst>
        </pc:picChg>
      </pc:sldChg>
      <pc:sldChg chg="addSp delSp modSp add del mod ord modClrScheme modShow chgLayout">
        <pc:chgData name="Leo Speidel" userId="4185a2f0-feff-4d56-b1e5-2be28d398014" providerId="ADAL" clId="{40F711DC-9D1F-FE44-B914-8AD7955C1005}" dt="2021-03-01T18:43:15.776" v="10510" actId="729"/>
        <pc:sldMkLst>
          <pc:docMk/>
          <pc:sldMk cId="3819312859" sldId="806"/>
        </pc:sldMkLst>
        <pc:spChg chg="del">
          <ac:chgData name="Leo Speidel" userId="4185a2f0-feff-4d56-b1e5-2be28d398014" providerId="ADAL" clId="{40F711DC-9D1F-FE44-B914-8AD7955C1005}" dt="2021-02-23T19:01:17.535" v="1496" actId="700"/>
          <ac:spMkLst>
            <pc:docMk/>
            <pc:sldMk cId="3819312859" sldId="806"/>
            <ac:spMk id="2" creationId="{CA4AA18F-51F7-9445-9131-C328B2BAC3AB}"/>
          </ac:spMkLst>
        </pc:spChg>
        <pc:spChg chg="add mod">
          <ac:chgData name="Leo Speidel" userId="4185a2f0-feff-4d56-b1e5-2be28d398014" providerId="ADAL" clId="{40F711DC-9D1F-FE44-B914-8AD7955C1005}" dt="2021-02-23T19:02:46.683" v="1606" actId="2085"/>
          <ac:spMkLst>
            <pc:docMk/>
            <pc:sldMk cId="3819312859" sldId="806"/>
            <ac:spMk id="3" creationId="{2A9549FD-E8AF-3F49-90AF-FC376FE43BCB}"/>
          </ac:spMkLst>
        </pc:spChg>
        <pc:spChg chg="add del mod">
          <ac:chgData name="Leo Speidel" userId="4185a2f0-feff-4d56-b1e5-2be28d398014" providerId="ADAL" clId="{40F711DC-9D1F-FE44-B914-8AD7955C1005}" dt="2021-02-23T19:04:01.558" v="1638" actId="478"/>
          <ac:spMkLst>
            <pc:docMk/>
            <pc:sldMk cId="3819312859" sldId="806"/>
            <ac:spMk id="6" creationId="{23514C73-E479-3148-A3F9-9CB85BB81280}"/>
          </ac:spMkLst>
        </pc:spChg>
        <pc:spChg chg="add del mod">
          <ac:chgData name="Leo Speidel" userId="4185a2f0-feff-4d56-b1e5-2be28d398014" providerId="ADAL" clId="{40F711DC-9D1F-FE44-B914-8AD7955C1005}" dt="2021-02-23T19:03:59.535" v="1637" actId="478"/>
          <ac:spMkLst>
            <pc:docMk/>
            <pc:sldMk cId="3819312859" sldId="806"/>
            <ac:spMk id="7" creationId="{78A2087C-652D-EA43-A7AB-B190319D8E98}"/>
          </ac:spMkLst>
        </pc:spChg>
        <pc:spChg chg="add mod">
          <ac:chgData name="Leo Speidel" userId="4185a2f0-feff-4d56-b1e5-2be28d398014" providerId="ADAL" clId="{40F711DC-9D1F-FE44-B914-8AD7955C1005}" dt="2021-03-01T17:15:14.835" v="9672" actId="1076"/>
          <ac:spMkLst>
            <pc:docMk/>
            <pc:sldMk cId="3819312859" sldId="806"/>
            <ac:spMk id="8" creationId="{C9531357-A2A4-FD4F-8793-CE933666F1E6}"/>
          </ac:spMkLst>
        </pc:spChg>
        <pc:spChg chg="add mod">
          <ac:chgData name="Leo Speidel" userId="4185a2f0-feff-4d56-b1e5-2be28d398014" providerId="ADAL" clId="{40F711DC-9D1F-FE44-B914-8AD7955C1005}" dt="2021-03-01T17:16:25.197" v="9709" actId="1036"/>
          <ac:spMkLst>
            <pc:docMk/>
            <pc:sldMk cId="3819312859" sldId="806"/>
            <ac:spMk id="9" creationId="{1EB1C29B-E2CA-F24A-A61A-EAC124CA8CC0}"/>
          </ac:spMkLst>
        </pc:spChg>
        <pc:spChg chg="add mod">
          <ac:chgData name="Leo Speidel" userId="4185a2f0-feff-4d56-b1e5-2be28d398014" providerId="ADAL" clId="{40F711DC-9D1F-FE44-B914-8AD7955C1005}" dt="2021-03-01T17:16:32.076" v="9718" actId="1038"/>
          <ac:spMkLst>
            <pc:docMk/>
            <pc:sldMk cId="3819312859" sldId="806"/>
            <ac:spMk id="10" creationId="{C63C53B8-3686-D74D-AF18-44AD32A26941}"/>
          </ac:spMkLst>
        </pc:spChg>
        <pc:spChg chg="add del mod">
          <ac:chgData name="Leo Speidel" userId="4185a2f0-feff-4d56-b1e5-2be28d398014" providerId="ADAL" clId="{40F711DC-9D1F-FE44-B914-8AD7955C1005}" dt="2021-02-23T19:06:14.285" v="1835" actId="478"/>
          <ac:spMkLst>
            <pc:docMk/>
            <pc:sldMk cId="3819312859" sldId="806"/>
            <ac:spMk id="13" creationId="{80CF9A30-9B0A-C648-90C1-898BA489757B}"/>
          </ac:spMkLst>
        </pc:spChg>
        <pc:spChg chg="add del mod">
          <ac:chgData name="Leo Speidel" userId="4185a2f0-feff-4d56-b1e5-2be28d398014" providerId="ADAL" clId="{40F711DC-9D1F-FE44-B914-8AD7955C1005}" dt="2021-02-23T19:06:14.285" v="1835" actId="478"/>
          <ac:spMkLst>
            <pc:docMk/>
            <pc:sldMk cId="3819312859" sldId="806"/>
            <ac:spMk id="14" creationId="{E2043BC8-D819-D547-B771-260AC35D3FA7}"/>
          </ac:spMkLst>
        </pc:spChg>
        <pc:picChg chg="add del mod modCrop">
          <ac:chgData name="Leo Speidel" userId="4185a2f0-feff-4d56-b1e5-2be28d398014" providerId="ADAL" clId="{40F711DC-9D1F-FE44-B914-8AD7955C1005}" dt="2021-03-01T17:14:37.556" v="9650" actId="478"/>
          <ac:picMkLst>
            <pc:docMk/>
            <pc:sldMk cId="3819312859" sldId="806"/>
            <ac:picMk id="4" creationId="{BFA7BE7E-3B23-2E44-97D1-73FE7BAE4B58}"/>
          </ac:picMkLst>
        </pc:picChg>
        <pc:picChg chg="del mod modCrop">
          <ac:chgData name="Leo Speidel" userId="4185a2f0-feff-4d56-b1e5-2be28d398014" providerId="ADAL" clId="{40F711DC-9D1F-FE44-B914-8AD7955C1005}" dt="2021-03-01T17:14:49.996" v="9661" actId="478"/>
          <ac:picMkLst>
            <pc:docMk/>
            <pc:sldMk cId="3819312859" sldId="806"/>
            <ac:picMk id="5" creationId="{92DFFF12-8F06-D244-8EB6-12902C0BB55F}"/>
          </ac:picMkLst>
        </pc:picChg>
        <pc:picChg chg="add mod">
          <ac:chgData name="Leo Speidel" userId="4185a2f0-feff-4d56-b1e5-2be28d398014" providerId="ADAL" clId="{40F711DC-9D1F-FE44-B914-8AD7955C1005}" dt="2021-03-01T17:15:09.830" v="9671" actId="1035"/>
          <ac:picMkLst>
            <pc:docMk/>
            <pc:sldMk cId="3819312859" sldId="806"/>
            <ac:picMk id="6" creationId="{4E33BE6F-D5E4-7640-95F9-D8C256C7ED6C}"/>
          </ac:picMkLst>
        </pc:picChg>
        <pc:picChg chg="add mod modCrop">
          <ac:chgData name="Leo Speidel" userId="4185a2f0-feff-4d56-b1e5-2be28d398014" providerId="ADAL" clId="{40F711DC-9D1F-FE44-B914-8AD7955C1005}" dt="2021-03-01T17:15:50.038" v="9708" actId="14100"/>
          <ac:picMkLst>
            <pc:docMk/>
            <pc:sldMk cId="3819312859" sldId="806"/>
            <ac:picMk id="11" creationId="{409BCBDF-0B42-E24D-ABE5-4C74EC9E8094}"/>
          </ac:picMkLst>
        </pc:picChg>
        <pc:picChg chg="add del mod modCrop">
          <ac:chgData name="Leo Speidel" userId="4185a2f0-feff-4d56-b1e5-2be28d398014" providerId="ADAL" clId="{40F711DC-9D1F-FE44-B914-8AD7955C1005}" dt="2021-03-01T17:54:37.294" v="10156" actId="21"/>
          <ac:picMkLst>
            <pc:docMk/>
            <pc:sldMk cId="3819312859" sldId="806"/>
            <ac:picMk id="14" creationId="{A1CD895D-D0CA-464B-8094-F66D7B55A46A}"/>
          </ac:picMkLst>
        </pc:picChg>
        <pc:cxnChg chg="add mod">
          <ac:chgData name="Leo Speidel" userId="4185a2f0-feff-4d56-b1e5-2be28d398014" providerId="ADAL" clId="{40F711DC-9D1F-FE44-B914-8AD7955C1005}" dt="2021-03-01T17:16:32.076" v="9718" actId="1038"/>
          <ac:cxnSpMkLst>
            <pc:docMk/>
            <pc:sldMk cId="3819312859" sldId="806"/>
            <ac:cxnSpMk id="12" creationId="{B184697A-84BA-2243-B3CE-6E8B99C10A1C}"/>
          </ac:cxnSpMkLst>
        </pc:cxnChg>
      </pc:sldChg>
      <pc:sldChg chg="addSp delSp modSp mod ord modClrScheme modAnim chgLayout">
        <pc:chgData name="Leo Speidel" userId="4185a2f0-feff-4d56-b1e5-2be28d398014" providerId="ADAL" clId="{40F711DC-9D1F-FE44-B914-8AD7955C1005}" dt="2021-03-03T12:11:12.077" v="13452" actId="20578"/>
        <pc:sldMkLst>
          <pc:docMk/>
          <pc:sldMk cId="3697120570" sldId="807"/>
        </pc:sldMkLst>
        <pc:spChg chg="add mod">
          <ac:chgData name="Leo Speidel" userId="4185a2f0-feff-4d56-b1e5-2be28d398014" providerId="ADAL" clId="{40F711DC-9D1F-FE44-B914-8AD7955C1005}" dt="2021-03-01T22:51:10.814" v="11238" actId="1036"/>
          <ac:spMkLst>
            <pc:docMk/>
            <pc:sldMk cId="3697120570" sldId="807"/>
            <ac:spMk id="2" creationId="{8F091A7F-6732-7C47-B52C-37F4D1223182}"/>
          </ac:spMkLst>
        </pc:spChg>
        <pc:spChg chg="add del mod">
          <ac:chgData name="Leo Speidel" userId="4185a2f0-feff-4d56-b1e5-2be28d398014" providerId="ADAL" clId="{40F711DC-9D1F-FE44-B914-8AD7955C1005}" dt="2021-02-23T19:20:55.788" v="2402" actId="478"/>
          <ac:spMkLst>
            <pc:docMk/>
            <pc:sldMk cId="3697120570" sldId="807"/>
            <ac:spMk id="4" creationId="{7E850068-0FE6-AC43-ABDD-BF02AB3F1219}"/>
          </ac:spMkLst>
        </pc:spChg>
        <pc:spChg chg="add mod">
          <ac:chgData name="Leo Speidel" userId="4185a2f0-feff-4d56-b1e5-2be28d398014" providerId="ADAL" clId="{40F711DC-9D1F-FE44-B914-8AD7955C1005}" dt="2021-03-01T17:32:35.244" v="9978" actId="1036"/>
          <ac:spMkLst>
            <pc:docMk/>
            <pc:sldMk cId="3697120570" sldId="807"/>
            <ac:spMk id="4" creationId="{F2614C24-247A-9943-9924-6C317E3FA066}"/>
          </ac:spMkLst>
        </pc:spChg>
        <pc:spChg chg="add mod ord">
          <ac:chgData name="Leo Speidel" userId="4185a2f0-feff-4d56-b1e5-2be28d398014" providerId="ADAL" clId="{40F711DC-9D1F-FE44-B914-8AD7955C1005}" dt="2021-02-23T19:21:17.624" v="2460" actId="20577"/>
          <ac:spMkLst>
            <pc:docMk/>
            <pc:sldMk cId="3697120570" sldId="807"/>
            <ac:spMk id="6" creationId="{5BEE7EF6-9F60-F347-83C0-5D313401C2DC}"/>
          </ac:spMkLst>
        </pc:spChg>
        <pc:spChg chg="add mod">
          <ac:chgData name="Leo Speidel" userId="4185a2f0-feff-4d56-b1e5-2be28d398014" providerId="ADAL" clId="{40F711DC-9D1F-FE44-B914-8AD7955C1005}" dt="2021-03-01T17:32:15.930" v="9969" actId="1035"/>
          <ac:spMkLst>
            <pc:docMk/>
            <pc:sldMk cId="3697120570" sldId="807"/>
            <ac:spMk id="7" creationId="{9AFEAA1D-6087-B641-851F-8DB541A40BF8}"/>
          </ac:spMkLst>
        </pc:spChg>
        <pc:spChg chg="add del mod">
          <ac:chgData name="Leo Speidel" userId="4185a2f0-feff-4d56-b1e5-2be28d398014" providerId="ADAL" clId="{40F711DC-9D1F-FE44-B914-8AD7955C1005}" dt="2021-02-26T12:05:38.569" v="4388" actId="478"/>
          <ac:spMkLst>
            <pc:docMk/>
            <pc:sldMk cId="3697120570" sldId="807"/>
            <ac:spMk id="8" creationId="{7EF0B809-70EC-5847-B18B-AF77596050E2}"/>
          </ac:spMkLst>
        </pc:spChg>
        <pc:spChg chg="add mod">
          <ac:chgData name="Leo Speidel" userId="4185a2f0-feff-4d56-b1e5-2be28d398014" providerId="ADAL" clId="{40F711DC-9D1F-FE44-B914-8AD7955C1005}" dt="2021-03-01T17:32:28.726" v="9973" actId="1076"/>
          <ac:spMkLst>
            <pc:docMk/>
            <pc:sldMk cId="3697120570" sldId="807"/>
            <ac:spMk id="9" creationId="{AFE04827-70A1-574B-AF9E-BCF1B0FDEF2C}"/>
          </ac:spMkLst>
        </pc:spChg>
        <pc:spChg chg="add mod">
          <ac:chgData name="Leo Speidel" userId="4185a2f0-feff-4d56-b1e5-2be28d398014" providerId="ADAL" clId="{40F711DC-9D1F-FE44-B914-8AD7955C1005}" dt="2021-03-01T17:32:08.666" v="9966" actId="1037"/>
          <ac:spMkLst>
            <pc:docMk/>
            <pc:sldMk cId="3697120570" sldId="807"/>
            <ac:spMk id="10" creationId="{42C6F7C8-3630-574F-9AD2-7D6299DC1A30}"/>
          </ac:spMkLst>
        </pc:spChg>
        <pc:spChg chg="add mod">
          <ac:chgData name="Leo Speidel" userId="4185a2f0-feff-4d56-b1e5-2be28d398014" providerId="ADAL" clId="{40F711DC-9D1F-FE44-B914-8AD7955C1005}" dt="2021-03-01T17:32:23.266" v="9972" actId="1037"/>
          <ac:spMkLst>
            <pc:docMk/>
            <pc:sldMk cId="3697120570" sldId="807"/>
            <ac:spMk id="11" creationId="{343EDA43-7246-1949-B950-85FF65F5CE85}"/>
          </ac:spMkLst>
        </pc:spChg>
        <pc:spChg chg="add mod">
          <ac:chgData name="Leo Speidel" userId="4185a2f0-feff-4d56-b1e5-2be28d398014" providerId="ADAL" clId="{40F711DC-9D1F-FE44-B914-8AD7955C1005}" dt="2021-03-01T17:32:42.564" v="9980" actId="1038"/>
          <ac:spMkLst>
            <pc:docMk/>
            <pc:sldMk cId="3697120570" sldId="807"/>
            <ac:spMk id="12" creationId="{6E246F37-5B41-1B4F-BD02-4A381132CAF1}"/>
          </ac:spMkLst>
        </pc:spChg>
        <pc:spChg chg="add mod">
          <ac:chgData name="Leo Speidel" userId="4185a2f0-feff-4d56-b1e5-2be28d398014" providerId="ADAL" clId="{40F711DC-9D1F-FE44-B914-8AD7955C1005}" dt="2021-03-01T17:32:48.292" v="9981" actId="1076"/>
          <ac:spMkLst>
            <pc:docMk/>
            <pc:sldMk cId="3697120570" sldId="807"/>
            <ac:spMk id="13" creationId="{9A355CEA-AE9A-AD40-BD9C-F235C9F9D4F9}"/>
          </ac:spMkLst>
        </pc:spChg>
        <pc:spChg chg="add mod">
          <ac:chgData name="Leo Speidel" userId="4185a2f0-feff-4d56-b1e5-2be28d398014" providerId="ADAL" clId="{40F711DC-9D1F-FE44-B914-8AD7955C1005}" dt="2021-03-01T17:33:12.914" v="9984" actId="1076"/>
          <ac:spMkLst>
            <pc:docMk/>
            <pc:sldMk cId="3697120570" sldId="807"/>
            <ac:spMk id="14" creationId="{E12E8406-6160-CD41-B0B2-644449455EA3}"/>
          </ac:spMkLst>
        </pc:spChg>
        <pc:spChg chg="add mod">
          <ac:chgData name="Leo Speidel" userId="4185a2f0-feff-4d56-b1e5-2be28d398014" providerId="ADAL" clId="{40F711DC-9D1F-FE44-B914-8AD7955C1005}" dt="2021-03-01T17:33:27.900" v="9987" actId="1076"/>
          <ac:spMkLst>
            <pc:docMk/>
            <pc:sldMk cId="3697120570" sldId="807"/>
            <ac:spMk id="15" creationId="{FC1C24F2-1DBE-AC44-9981-3F79D2213B08}"/>
          </ac:spMkLst>
        </pc:spChg>
        <pc:spChg chg="add del mod">
          <ac:chgData name="Leo Speidel" userId="4185a2f0-feff-4d56-b1e5-2be28d398014" providerId="ADAL" clId="{40F711DC-9D1F-FE44-B914-8AD7955C1005}" dt="2021-02-26T12:08:27.173" v="4657" actId="478"/>
          <ac:spMkLst>
            <pc:docMk/>
            <pc:sldMk cId="3697120570" sldId="807"/>
            <ac:spMk id="16" creationId="{A8FC1BDA-036D-D34A-A5DE-C1422A54FE84}"/>
          </ac:spMkLst>
        </pc:spChg>
        <pc:spChg chg="add mod">
          <ac:chgData name="Leo Speidel" userId="4185a2f0-feff-4d56-b1e5-2be28d398014" providerId="ADAL" clId="{40F711DC-9D1F-FE44-B914-8AD7955C1005}" dt="2021-03-01T17:33:18.746" v="9985" actId="1076"/>
          <ac:spMkLst>
            <pc:docMk/>
            <pc:sldMk cId="3697120570" sldId="807"/>
            <ac:spMk id="17" creationId="{8F2774BE-29D7-A340-BAA9-34165F8119B1}"/>
          </ac:spMkLst>
        </pc:spChg>
        <pc:spChg chg="add mod">
          <ac:chgData name="Leo Speidel" userId="4185a2f0-feff-4d56-b1e5-2be28d398014" providerId="ADAL" clId="{40F711DC-9D1F-FE44-B914-8AD7955C1005}" dt="2021-03-01T17:33:23.152" v="9986" actId="1076"/>
          <ac:spMkLst>
            <pc:docMk/>
            <pc:sldMk cId="3697120570" sldId="807"/>
            <ac:spMk id="18" creationId="{DB20878A-F722-B646-8108-77257206F92D}"/>
          </ac:spMkLst>
        </pc:spChg>
        <pc:spChg chg="add mod">
          <ac:chgData name="Leo Speidel" userId="4185a2f0-feff-4d56-b1e5-2be28d398014" providerId="ADAL" clId="{40F711DC-9D1F-FE44-B914-8AD7955C1005}" dt="2021-03-01T17:32:53.389" v="9982" actId="1076"/>
          <ac:spMkLst>
            <pc:docMk/>
            <pc:sldMk cId="3697120570" sldId="807"/>
            <ac:spMk id="19" creationId="{D16E8ED8-F094-4A40-9F55-9D8740D94C4C}"/>
          </ac:spMkLst>
        </pc:spChg>
        <pc:spChg chg="add mod">
          <ac:chgData name="Leo Speidel" userId="4185a2f0-feff-4d56-b1e5-2be28d398014" providerId="ADAL" clId="{40F711DC-9D1F-FE44-B914-8AD7955C1005}" dt="2021-03-01T17:33:01.424" v="9983" actId="1076"/>
          <ac:spMkLst>
            <pc:docMk/>
            <pc:sldMk cId="3697120570" sldId="807"/>
            <ac:spMk id="20" creationId="{740356A8-032E-694A-A340-D01C1D861DDD}"/>
          </ac:spMkLst>
        </pc:spChg>
        <pc:spChg chg="add mod">
          <ac:chgData name="Leo Speidel" userId="4185a2f0-feff-4d56-b1e5-2be28d398014" providerId="ADAL" clId="{40F711DC-9D1F-FE44-B914-8AD7955C1005}" dt="2021-03-01T17:34:00.120" v="10005" actId="1036"/>
          <ac:spMkLst>
            <pc:docMk/>
            <pc:sldMk cId="3697120570" sldId="807"/>
            <ac:spMk id="21" creationId="{72CD7CC9-15A2-6141-96BD-6C77B7C680CB}"/>
          </ac:spMkLst>
        </pc:spChg>
        <pc:spChg chg="add mod">
          <ac:chgData name="Leo Speidel" userId="4185a2f0-feff-4d56-b1e5-2be28d398014" providerId="ADAL" clId="{40F711DC-9D1F-FE44-B914-8AD7955C1005}" dt="2021-03-01T17:34:54.416" v="10034" actId="1037"/>
          <ac:spMkLst>
            <pc:docMk/>
            <pc:sldMk cId="3697120570" sldId="807"/>
            <ac:spMk id="22" creationId="{59733A75-DFCA-7444-A6B5-4FFE5357AE52}"/>
          </ac:spMkLst>
        </pc:spChg>
        <pc:picChg chg="add del mod modCrop">
          <ac:chgData name="Leo Speidel" userId="4185a2f0-feff-4d56-b1e5-2be28d398014" providerId="ADAL" clId="{40F711DC-9D1F-FE44-B914-8AD7955C1005}" dt="2021-03-01T17:29:34.207" v="9771" actId="478"/>
          <ac:picMkLst>
            <pc:docMk/>
            <pc:sldMk cId="3697120570" sldId="807"/>
            <ac:picMk id="3" creationId="{CB43ED2A-2DBE-3744-BE34-30087F675704}"/>
          </ac:picMkLst>
        </pc:picChg>
        <pc:picChg chg="add del mod modCrop">
          <ac:chgData name="Leo Speidel" userId="4185a2f0-feff-4d56-b1e5-2be28d398014" providerId="ADAL" clId="{40F711DC-9D1F-FE44-B914-8AD7955C1005}" dt="2021-03-01T17:31:03.521" v="9843" actId="732"/>
          <ac:picMkLst>
            <pc:docMk/>
            <pc:sldMk cId="3697120570" sldId="807"/>
            <ac:picMk id="5" creationId="{5C66424E-A79E-9045-AF54-07BEAEE6A277}"/>
          </ac:picMkLst>
        </pc:picChg>
        <pc:picChg chg="add mod modCrop">
          <ac:chgData name="Leo Speidel" userId="4185a2f0-feff-4d56-b1e5-2be28d398014" providerId="ADAL" clId="{40F711DC-9D1F-FE44-B914-8AD7955C1005}" dt="2021-03-01T17:30:55.599" v="9842" actId="732"/>
          <ac:picMkLst>
            <pc:docMk/>
            <pc:sldMk cId="3697120570" sldId="807"/>
            <ac:picMk id="16" creationId="{D01F402E-349B-744E-BDB2-000DD484D09D}"/>
          </ac:picMkLst>
        </pc:picChg>
        <pc:picChg chg="add mod modCrop">
          <ac:chgData name="Leo Speidel" userId="4185a2f0-feff-4d56-b1e5-2be28d398014" providerId="ADAL" clId="{40F711DC-9D1F-FE44-B914-8AD7955C1005}" dt="2021-03-01T17:31:34.975" v="9891" actId="732"/>
          <ac:picMkLst>
            <pc:docMk/>
            <pc:sldMk cId="3697120570" sldId="807"/>
            <ac:picMk id="24" creationId="{3685B18E-1F69-944D-9EFE-B3A0C76158B1}"/>
          </ac:picMkLst>
        </pc:picChg>
      </pc:sldChg>
      <pc:sldChg chg="addSp delSp modSp mod ord modClrScheme chgLayout">
        <pc:chgData name="Leo Speidel" userId="4185a2f0-feff-4d56-b1e5-2be28d398014" providerId="ADAL" clId="{40F711DC-9D1F-FE44-B914-8AD7955C1005}" dt="2021-03-03T13:57:10.219" v="13679" actId="1035"/>
        <pc:sldMkLst>
          <pc:docMk/>
          <pc:sldMk cId="4194348948" sldId="808"/>
        </pc:sldMkLst>
        <pc:spChg chg="add del mod">
          <ac:chgData name="Leo Speidel" userId="4185a2f0-feff-4d56-b1e5-2be28d398014" providerId="ADAL" clId="{40F711DC-9D1F-FE44-B914-8AD7955C1005}" dt="2021-02-23T19:17:43.132" v="2116" actId="478"/>
          <ac:spMkLst>
            <pc:docMk/>
            <pc:sldMk cId="4194348948" sldId="808"/>
            <ac:spMk id="2" creationId="{D8E1631F-551E-BB4C-90A9-FDD94A41B871}"/>
          </ac:spMkLst>
        </pc:spChg>
        <pc:spChg chg="add mod">
          <ac:chgData name="Leo Speidel" userId="4185a2f0-feff-4d56-b1e5-2be28d398014" providerId="ADAL" clId="{40F711DC-9D1F-FE44-B914-8AD7955C1005}" dt="2021-03-02T18:18:19.060" v="12329" actId="14100"/>
          <ac:spMkLst>
            <pc:docMk/>
            <pc:sldMk cId="4194348948" sldId="808"/>
            <ac:spMk id="2" creationId="{DDCE482D-AEA9-2F4A-BDAF-B2946E8A7B38}"/>
          </ac:spMkLst>
        </pc:spChg>
        <pc:spChg chg="add mod ord">
          <ac:chgData name="Leo Speidel" userId="4185a2f0-feff-4d56-b1e5-2be28d398014" providerId="ADAL" clId="{40F711DC-9D1F-FE44-B914-8AD7955C1005}" dt="2021-02-23T19:18:18.900" v="2239" actId="20577"/>
          <ac:spMkLst>
            <pc:docMk/>
            <pc:sldMk cId="4194348948" sldId="808"/>
            <ac:spMk id="3" creationId="{807750DA-9387-DE4D-A669-3645040B2EB1}"/>
          </ac:spMkLst>
        </pc:spChg>
        <pc:spChg chg="add mod">
          <ac:chgData name="Leo Speidel" userId="4185a2f0-feff-4d56-b1e5-2be28d398014" providerId="ADAL" clId="{40F711DC-9D1F-FE44-B914-8AD7955C1005}" dt="2021-02-23T19:20:34.663" v="2400" actId="1076"/>
          <ac:spMkLst>
            <pc:docMk/>
            <pc:sldMk cId="4194348948" sldId="808"/>
            <ac:spMk id="4" creationId="{CD8DD401-900D-BF49-9F18-2DC5DB5CFF35}"/>
          </ac:spMkLst>
        </pc:spChg>
        <pc:spChg chg="add mod">
          <ac:chgData name="Leo Speidel" userId="4185a2f0-feff-4d56-b1e5-2be28d398014" providerId="ADAL" clId="{40F711DC-9D1F-FE44-B914-8AD7955C1005}" dt="2021-03-03T13:57:10.219" v="13679" actId="1035"/>
          <ac:spMkLst>
            <pc:docMk/>
            <pc:sldMk cId="4194348948" sldId="808"/>
            <ac:spMk id="6" creationId="{691F9DAB-96CA-FF42-AB02-BDD1B823AB68}"/>
          </ac:spMkLst>
        </pc:spChg>
        <pc:spChg chg="add mod">
          <ac:chgData name="Leo Speidel" userId="4185a2f0-feff-4d56-b1e5-2be28d398014" providerId="ADAL" clId="{40F711DC-9D1F-FE44-B914-8AD7955C1005}" dt="2021-03-02T18:19:25.846" v="12422" actId="1037"/>
          <ac:spMkLst>
            <pc:docMk/>
            <pc:sldMk cId="4194348948" sldId="808"/>
            <ac:spMk id="7" creationId="{F30ADFB1-9E2D-E043-A45E-67F6F2E93B8E}"/>
          </ac:spMkLst>
        </pc:spChg>
        <pc:spChg chg="add mod">
          <ac:chgData name="Leo Speidel" userId="4185a2f0-feff-4d56-b1e5-2be28d398014" providerId="ADAL" clId="{40F711DC-9D1F-FE44-B914-8AD7955C1005}" dt="2021-03-02T18:19:34.467" v="12425" actId="14100"/>
          <ac:spMkLst>
            <pc:docMk/>
            <pc:sldMk cId="4194348948" sldId="808"/>
            <ac:spMk id="8" creationId="{C45777D1-A97F-4E4E-AEC0-205904537004}"/>
          </ac:spMkLst>
        </pc:spChg>
        <pc:spChg chg="add mod">
          <ac:chgData name="Leo Speidel" userId="4185a2f0-feff-4d56-b1e5-2be28d398014" providerId="ADAL" clId="{40F711DC-9D1F-FE44-B914-8AD7955C1005}" dt="2021-03-02T18:19:49.968" v="12433" actId="1076"/>
          <ac:spMkLst>
            <pc:docMk/>
            <pc:sldMk cId="4194348948" sldId="808"/>
            <ac:spMk id="9" creationId="{EB8DCCDD-2D4C-AE42-88EF-49DCEAB7C437}"/>
          </ac:spMkLst>
        </pc:spChg>
        <pc:spChg chg="add mod">
          <ac:chgData name="Leo Speidel" userId="4185a2f0-feff-4d56-b1e5-2be28d398014" providerId="ADAL" clId="{40F711DC-9D1F-FE44-B914-8AD7955C1005}" dt="2021-03-02T18:20:09.608" v="12435" actId="1076"/>
          <ac:spMkLst>
            <pc:docMk/>
            <pc:sldMk cId="4194348948" sldId="808"/>
            <ac:spMk id="10" creationId="{AC1F5078-5989-E246-A24F-19CDFFF46291}"/>
          </ac:spMkLst>
        </pc:spChg>
        <pc:spChg chg="add mod">
          <ac:chgData name="Leo Speidel" userId="4185a2f0-feff-4d56-b1e5-2be28d398014" providerId="ADAL" clId="{40F711DC-9D1F-FE44-B914-8AD7955C1005}" dt="2021-03-02T18:20:35.271" v="12461" actId="1037"/>
          <ac:spMkLst>
            <pc:docMk/>
            <pc:sldMk cId="4194348948" sldId="808"/>
            <ac:spMk id="11" creationId="{0B630117-5BE8-AF47-B6E5-93D3E9DF76BD}"/>
          </ac:spMkLst>
        </pc:spChg>
        <pc:picChg chg="mod modCrop">
          <ac:chgData name="Leo Speidel" userId="4185a2f0-feff-4d56-b1e5-2be28d398014" providerId="ADAL" clId="{40F711DC-9D1F-FE44-B914-8AD7955C1005}" dt="2021-02-23T19:18:21.843" v="2240" actId="1076"/>
          <ac:picMkLst>
            <pc:docMk/>
            <pc:sldMk cId="4194348948" sldId="808"/>
            <ac:picMk id="5" creationId="{7FC59F12-2B24-194C-BA9E-3365BC46696B}"/>
          </ac:picMkLst>
        </pc:picChg>
      </pc:sldChg>
      <pc:sldChg chg="addSp delSp modSp mod ord modClrScheme chgLayout">
        <pc:chgData name="Leo Speidel" userId="4185a2f0-feff-4d56-b1e5-2be28d398014" providerId="ADAL" clId="{40F711DC-9D1F-FE44-B914-8AD7955C1005}" dt="2021-03-03T13:57:29.846" v="13681" actId="20578"/>
        <pc:sldMkLst>
          <pc:docMk/>
          <pc:sldMk cId="2086539218" sldId="809"/>
        </pc:sldMkLst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2" creationId="{5E7C9DF9-9389-DD41-879E-7E96BED03443}"/>
          </ac:spMkLst>
        </pc:spChg>
        <pc:spChg chg="add del mod">
          <ac:chgData name="Leo Speidel" userId="4185a2f0-feff-4d56-b1e5-2be28d398014" providerId="ADAL" clId="{40F711DC-9D1F-FE44-B914-8AD7955C1005}" dt="2021-02-23T19:09:33.360" v="1941" actId="478"/>
          <ac:spMkLst>
            <pc:docMk/>
            <pc:sldMk cId="2086539218" sldId="809"/>
            <ac:spMk id="2" creationId="{8973AB0D-A786-9149-8ED5-FAE3E322AFEE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3" creationId="{9F9301C4-E041-204F-B27C-579C56175D46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4" creationId="{CA768CC2-62ED-4543-B5C5-E2A48CE79A1F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6" creationId="{634A7278-1E01-134D-9625-A146E9870376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7" creationId="{BD984DA7-7011-F94C-8A6D-88E083056492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8" creationId="{B3D4EB99-6697-4143-94F8-1B3CE6215DB3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9" creationId="{1632B9AA-4EC4-CE43-86B3-B7E55A57ABCD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10" creationId="{6A40CC63-0E41-F048-931E-6D767D937E88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11" creationId="{60EAB5DA-39AE-2642-BCE0-A0DB949FE5B5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12" creationId="{6FF70F22-4CC3-EF47-B4C0-D42B7CF75764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13" creationId="{293761F0-9DF1-7242-B807-2987A3A116EB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14" creationId="{8789D9CE-5BE1-A048-BD49-2E8060421F82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15" creationId="{656B16B9-8320-FF44-8B7C-A268592F919E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16" creationId="{B26FA809-6B07-9C4B-8A49-04F159B30EE0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17" creationId="{07F8F796-19C4-DE42-AF24-10C41642C541}"/>
          </ac:spMkLst>
        </pc:spChg>
        <pc:spChg chg="add mod">
          <ac:chgData name="Leo Speidel" userId="4185a2f0-feff-4d56-b1e5-2be28d398014" providerId="ADAL" clId="{40F711DC-9D1F-FE44-B914-8AD7955C1005}" dt="2021-02-26T12:17:21.870" v="4907" actId="1035"/>
          <ac:spMkLst>
            <pc:docMk/>
            <pc:sldMk cId="2086539218" sldId="809"/>
            <ac:spMk id="18" creationId="{5CE8BE59-3D93-4847-9384-73E80845EF8A}"/>
          </ac:spMkLst>
        </pc:spChg>
        <pc:spChg chg="add mod">
          <ac:chgData name="Leo Speidel" userId="4185a2f0-feff-4d56-b1e5-2be28d398014" providerId="ADAL" clId="{40F711DC-9D1F-FE44-B914-8AD7955C1005}" dt="2021-02-26T12:17:50.583" v="4917" actId="1036"/>
          <ac:spMkLst>
            <pc:docMk/>
            <pc:sldMk cId="2086539218" sldId="809"/>
            <ac:spMk id="19" creationId="{72C3ECC5-CC1F-6444-A6AE-75DF4F099209}"/>
          </ac:spMkLst>
        </pc:spChg>
        <pc:spChg chg="add del mod ord">
          <ac:chgData name="Leo Speidel" userId="4185a2f0-feff-4d56-b1e5-2be28d398014" providerId="ADAL" clId="{40F711DC-9D1F-FE44-B914-8AD7955C1005}" dt="2021-02-26T12:17:32.910" v="4909" actId="700"/>
          <ac:spMkLst>
            <pc:docMk/>
            <pc:sldMk cId="2086539218" sldId="809"/>
            <ac:spMk id="20" creationId="{D04C0C6F-D23E-8642-A9BE-CB0D408D5833}"/>
          </ac:spMkLst>
        </pc:spChg>
        <pc:picChg chg="mod">
          <ac:chgData name="Leo Speidel" userId="4185a2f0-feff-4d56-b1e5-2be28d398014" providerId="ADAL" clId="{40F711DC-9D1F-FE44-B914-8AD7955C1005}" dt="2021-02-26T12:17:21.870" v="4907" actId="1035"/>
          <ac:picMkLst>
            <pc:docMk/>
            <pc:sldMk cId="2086539218" sldId="809"/>
            <ac:picMk id="5" creationId="{8FBED2F8-1BF2-3141-AA23-E5F14F54511B}"/>
          </ac:picMkLst>
        </pc:picChg>
      </pc:sldChg>
      <pc:sldChg chg="modSp mod">
        <pc:chgData name="Leo Speidel" userId="4185a2f0-feff-4d56-b1e5-2be28d398014" providerId="ADAL" clId="{40F711DC-9D1F-FE44-B914-8AD7955C1005}" dt="2021-03-02T17:13:16.105" v="11841" actId="313"/>
        <pc:sldMkLst>
          <pc:docMk/>
          <pc:sldMk cId="2763258857" sldId="811"/>
        </pc:sldMkLst>
        <pc:spChg chg="mod">
          <ac:chgData name="Leo Speidel" userId="4185a2f0-feff-4d56-b1e5-2be28d398014" providerId="ADAL" clId="{40F711DC-9D1F-FE44-B914-8AD7955C1005}" dt="2021-03-02T17:13:16.105" v="11841" actId="313"/>
          <ac:spMkLst>
            <pc:docMk/>
            <pc:sldMk cId="2763258857" sldId="811"/>
            <ac:spMk id="2" creationId="{BB945BB5-62BA-234B-B3EA-34756A988CAE}"/>
          </ac:spMkLst>
        </pc:spChg>
      </pc:sldChg>
      <pc:sldChg chg="addSp delSp modSp mod addAnim delAnim modAnim">
        <pc:chgData name="Leo Speidel" userId="4185a2f0-feff-4d56-b1e5-2be28d398014" providerId="ADAL" clId="{40F711DC-9D1F-FE44-B914-8AD7955C1005}" dt="2021-03-03T08:58:31.809" v="13451" actId="1076"/>
        <pc:sldMkLst>
          <pc:docMk/>
          <pc:sldMk cId="855112645" sldId="812"/>
        </pc:sldMkLst>
        <pc:spChg chg="mod">
          <ac:chgData name="Leo Speidel" userId="4185a2f0-feff-4d56-b1e5-2be28d398014" providerId="ADAL" clId="{40F711DC-9D1F-FE44-B914-8AD7955C1005}" dt="2021-03-01T22:49:33.489" v="11230" actId="20577"/>
          <ac:spMkLst>
            <pc:docMk/>
            <pc:sldMk cId="855112645" sldId="812"/>
            <ac:spMk id="2" creationId="{EC7BF56D-1844-124C-9FBC-D4564D610E36}"/>
          </ac:spMkLst>
        </pc:spChg>
        <pc:spChg chg="add del mod">
          <ac:chgData name="Leo Speidel" userId="4185a2f0-feff-4d56-b1e5-2be28d398014" providerId="ADAL" clId="{40F711DC-9D1F-FE44-B914-8AD7955C1005}" dt="2021-03-01T13:06:13.147" v="9265" actId="478"/>
          <ac:spMkLst>
            <pc:docMk/>
            <pc:sldMk cId="855112645" sldId="812"/>
            <ac:spMk id="3" creationId="{059B345D-7290-2348-B66F-178E62A5D71F}"/>
          </ac:spMkLst>
        </pc:spChg>
        <pc:spChg chg="add del mod">
          <ac:chgData name="Leo Speidel" userId="4185a2f0-feff-4d56-b1e5-2be28d398014" providerId="ADAL" clId="{40F711DC-9D1F-FE44-B914-8AD7955C1005}" dt="2021-03-01T22:49:01.727" v="11215" actId="478"/>
          <ac:spMkLst>
            <pc:docMk/>
            <pc:sldMk cId="855112645" sldId="812"/>
            <ac:spMk id="3" creationId="{49CBC310-E8EE-0149-9BA0-C5BD1DB90435}"/>
          </ac:spMkLst>
        </pc:spChg>
        <pc:spChg chg="add del mod">
          <ac:chgData name="Leo Speidel" userId="4185a2f0-feff-4d56-b1e5-2be28d398014" providerId="ADAL" clId="{40F711DC-9D1F-FE44-B914-8AD7955C1005}" dt="2021-03-01T13:06:12.160" v="9264" actId="478"/>
          <ac:spMkLst>
            <pc:docMk/>
            <pc:sldMk cId="855112645" sldId="812"/>
            <ac:spMk id="5" creationId="{6E67DC91-537A-FE45-B23D-4EC68FFC40E6}"/>
          </ac:spMkLst>
        </pc:spChg>
        <pc:spChg chg="add mod">
          <ac:chgData name="Leo Speidel" userId="4185a2f0-feff-4d56-b1e5-2be28d398014" providerId="ADAL" clId="{40F711DC-9D1F-FE44-B914-8AD7955C1005}" dt="2021-03-01T22:48:58.599" v="11214" actId="1037"/>
          <ac:spMkLst>
            <pc:docMk/>
            <pc:sldMk cId="855112645" sldId="812"/>
            <ac:spMk id="5" creationId="{AED73ACB-C3BE-6A4E-9537-DB39E36677B8}"/>
          </ac:spMkLst>
        </pc:spChg>
        <pc:spChg chg="add del mod">
          <ac:chgData name="Leo Speidel" userId="4185a2f0-feff-4d56-b1e5-2be28d398014" providerId="ADAL" clId="{40F711DC-9D1F-FE44-B914-8AD7955C1005}" dt="2021-03-01T22:34:47.812" v="10760" actId="478"/>
          <ac:spMkLst>
            <pc:docMk/>
            <pc:sldMk cId="855112645" sldId="812"/>
            <ac:spMk id="6" creationId="{52686078-8B45-5443-8C4E-D1C771C2D597}"/>
          </ac:spMkLst>
        </pc:spChg>
        <pc:spChg chg="add mod">
          <ac:chgData name="Leo Speidel" userId="4185a2f0-feff-4d56-b1e5-2be28d398014" providerId="ADAL" clId="{40F711DC-9D1F-FE44-B914-8AD7955C1005}" dt="2021-03-01T22:48:54.033" v="11205" actId="1037"/>
          <ac:spMkLst>
            <pc:docMk/>
            <pc:sldMk cId="855112645" sldId="812"/>
            <ac:spMk id="9" creationId="{E5794225-2DDA-0F45-8348-2D8E6A369475}"/>
          </ac:spMkLst>
        </pc:spChg>
        <pc:spChg chg="add mod">
          <ac:chgData name="Leo Speidel" userId="4185a2f0-feff-4d56-b1e5-2be28d398014" providerId="ADAL" clId="{40F711DC-9D1F-FE44-B914-8AD7955C1005}" dt="2021-03-01T22:49:05.703" v="11216" actId="1036"/>
          <ac:spMkLst>
            <pc:docMk/>
            <pc:sldMk cId="855112645" sldId="812"/>
            <ac:spMk id="12" creationId="{C02F6739-5BC1-D948-9FD9-14C4A9FCB6EB}"/>
          </ac:spMkLst>
        </pc:spChg>
        <pc:spChg chg="add del mod">
          <ac:chgData name="Leo Speidel" userId="4185a2f0-feff-4d56-b1e5-2be28d398014" providerId="ADAL" clId="{40F711DC-9D1F-FE44-B914-8AD7955C1005}" dt="2021-03-01T17:20:51.355" v="9766" actId="478"/>
          <ac:spMkLst>
            <pc:docMk/>
            <pc:sldMk cId="855112645" sldId="812"/>
            <ac:spMk id="13" creationId="{F29B1CDF-3969-D248-9483-6A11716FDA97}"/>
          </ac:spMkLst>
        </pc:spChg>
        <pc:spChg chg="add del mod">
          <ac:chgData name="Leo Speidel" userId="4185a2f0-feff-4d56-b1e5-2be28d398014" providerId="ADAL" clId="{40F711DC-9D1F-FE44-B914-8AD7955C1005}" dt="2021-03-01T17:20:51.355" v="9766" actId="478"/>
          <ac:spMkLst>
            <pc:docMk/>
            <pc:sldMk cId="855112645" sldId="812"/>
            <ac:spMk id="14" creationId="{17B7BD9E-D75B-2240-A5CD-7CDA884F8460}"/>
          </ac:spMkLst>
        </pc:spChg>
        <pc:spChg chg="add mod">
          <ac:chgData name="Leo Speidel" userId="4185a2f0-feff-4d56-b1e5-2be28d398014" providerId="ADAL" clId="{40F711DC-9D1F-FE44-B914-8AD7955C1005}" dt="2021-03-01T22:48:47.499" v="11190" actId="1076"/>
          <ac:spMkLst>
            <pc:docMk/>
            <pc:sldMk cId="855112645" sldId="812"/>
            <ac:spMk id="16" creationId="{85102CFD-01AA-B343-8114-42DCA6C310FE}"/>
          </ac:spMkLst>
        </pc:spChg>
        <pc:spChg chg="add mod">
          <ac:chgData name="Leo Speidel" userId="4185a2f0-feff-4d56-b1e5-2be28d398014" providerId="ADAL" clId="{40F711DC-9D1F-FE44-B914-8AD7955C1005}" dt="2021-03-02T18:03:12.694" v="12141" actId="1076"/>
          <ac:spMkLst>
            <pc:docMk/>
            <pc:sldMk cId="855112645" sldId="812"/>
            <ac:spMk id="18" creationId="{780EBE7A-03E3-3847-BF4D-806B380E15DB}"/>
          </ac:spMkLst>
        </pc:spChg>
        <pc:spChg chg="add del mod">
          <ac:chgData name="Leo Speidel" userId="4185a2f0-feff-4d56-b1e5-2be28d398014" providerId="ADAL" clId="{40F711DC-9D1F-FE44-B914-8AD7955C1005}" dt="2021-03-01T17:20:51.355" v="9766" actId="478"/>
          <ac:spMkLst>
            <pc:docMk/>
            <pc:sldMk cId="855112645" sldId="812"/>
            <ac:spMk id="19" creationId="{3A35C8D8-614E-A741-8D74-25C6E2F605F4}"/>
          </ac:spMkLst>
        </pc:spChg>
        <pc:spChg chg="add mod">
          <ac:chgData name="Leo Speidel" userId="4185a2f0-feff-4d56-b1e5-2be28d398014" providerId="ADAL" clId="{40F711DC-9D1F-FE44-B914-8AD7955C1005}" dt="2021-03-02T18:22:42.259" v="12491" actId="2085"/>
          <ac:spMkLst>
            <pc:docMk/>
            <pc:sldMk cId="855112645" sldId="812"/>
            <ac:spMk id="20" creationId="{8A7DC7DE-B835-E844-B663-BC16CA5F22BA}"/>
          </ac:spMkLst>
        </pc:spChg>
        <pc:spChg chg="add mod">
          <ac:chgData name="Leo Speidel" userId="4185a2f0-feff-4d56-b1e5-2be28d398014" providerId="ADAL" clId="{40F711DC-9D1F-FE44-B914-8AD7955C1005}" dt="2021-03-03T08:58:31.809" v="13451" actId="1076"/>
          <ac:spMkLst>
            <pc:docMk/>
            <pc:sldMk cId="855112645" sldId="812"/>
            <ac:spMk id="22" creationId="{4F73AB08-2C11-E44D-9564-C5520ABCB8C6}"/>
          </ac:spMkLst>
        </pc:spChg>
        <pc:spChg chg="add mod">
          <ac:chgData name="Leo Speidel" userId="4185a2f0-feff-4d56-b1e5-2be28d398014" providerId="ADAL" clId="{40F711DC-9D1F-FE44-B914-8AD7955C1005}" dt="2021-03-02T18:23:19.542" v="12518" actId="14100"/>
          <ac:spMkLst>
            <pc:docMk/>
            <pc:sldMk cId="855112645" sldId="812"/>
            <ac:spMk id="29" creationId="{CDE370EB-B875-C04D-8E08-BE24F5EF1BE2}"/>
          </ac:spMkLst>
        </pc:spChg>
        <pc:spChg chg="add del mod">
          <ac:chgData name="Leo Speidel" userId="4185a2f0-feff-4d56-b1e5-2be28d398014" providerId="ADAL" clId="{40F711DC-9D1F-FE44-B914-8AD7955C1005}" dt="2021-03-01T17:21:03.813" v="9767" actId="478"/>
          <ac:spMkLst>
            <pc:docMk/>
            <pc:sldMk cId="855112645" sldId="812"/>
            <ac:spMk id="33" creationId="{A9C6EAE0-AF54-8C48-AE16-9C484501ABD8}"/>
          </ac:spMkLst>
        </pc:spChg>
        <pc:spChg chg="add del mod">
          <ac:chgData name="Leo Speidel" userId="4185a2f0-feff-4d56-b1e5-2be28d398014" providerId="ADAL" clId="{40F711DC-9D1F-FE44-B914-8AD7955C1005}" dt="2021-03-01T17:21:03.813" v="9767" actId="478"/>
          <ac:spMkLst>
            <pc:docMk/>
            <pc:sldMk cId="855112645" sldId="812"/>
            <ac:spMk id="34" creationId="{52ED4B9B-F996-B644-9EC7-CE52CA08E3CB}"/>
          </ac:spMkLst>
        </pc:spChg>
        <pc:spChg chg="add del mod">
          <ac:chgData name="Leo Speidel" userId="4185a2f0-feff-4d56-b1e5-2be28d398014" providerId="ADAL" clId="{40F711DC-9D1F-FE44-B914-8AD7955C1005}" dt="2021-03-01T17:21:03.813" v="9767" actId="478"/>
          <ac:spMkLst>
            <pc:docMk/>
            <pc:sldMk cId="855112645" sldId="812"/>
            <ac:spMk id="37" creationId="{9380DE97-6FAF-D946-9ACF-D4222AE04F8D}"/>
          </ac:spMkLst>
        </pc:spChg>
        <pc:spChg chg="add del mod">
          <ac:chgData name="Leo Speidel" userId="4185a2f0-feff-4d56-b1e5-2be28d398014" providerId="ADAL" clId="{40F711DC-9D1F-FE44-B914-8AD7955C1005}" dt="2021-03-01T17:21:03.813" v="9767" actId="478"/>
          <ac:spMkLst>
            <pc:docMk/>
            <pc:sldMk cId="855112645" sldId="812"/>
            <ac:spMk id="38" creationId="{395DB7B7-79F3-0A46-9329-DA49A7B5C5DB}"/>
          </ac:spMkLst>
        </pc:spChg>
        <pc:spChg chg="add del mod">
          <ac:chgData name="Leo Speidel" userId="4185a2f0-feff-4d56-b1e5-2be28d398014" providerId="ADAL" clId="{40F711DC-9D1F-FE44-B914-8AD7955C1005}" dt="2021-03-01T17:21:03.813" v="9767" actId="478"/>
          <ac:spMkLst>
            <pc:docMk/>
            <pc:sldMk cId="855112645" sldId="812"/>
            <ac:spMk id="39" creationId="{284DC1A7-BD84-A743-8605-C5AF305B0955}"/>
          </ac:spMkLst>
        </pc:spChg>
        <pc:spChg chg="add del mod">
          <ac:chgData name="Leo Speidel" userId="4185a2f0-feff-4d56-b1e5-2be28d398014" providerId="ADAL" clId="{40F711DC-9D1F-FE44-B914-8AD7955C1005}" dt="2021-03-01T22:34:47.812" v="10760" actId="478"/>
          <ac:spMkLst>
            <pc:docMk/>
            <pc:sldMk cId="855112645" sldId="812"/>
            <ac:spMk id="41" creationId="{F3985D22-AB32-0048-9343-991F26E4D083}"/>
          </ac:spMkLst>
        </pc:spChg>
        <pc:spChg chg="add del mod">
          <ac:chgData name="Leo Speidel" userId="4185a2f0-feff-4d56-b1e5-2be28d398014" providerId="ADAL" clId="{40F711DC-9D1F-FE44-B914-8AD7955C1005}" dt="2021-03-01T13:06:03.324" v="9263" actId="478"/>
          <ac:spMkLst>
            <pc:docMk/>
            <pc:sldMk cId="855112645" sldId="812"/>
            <ac:spMk id="45" creationId="{3C133D8B-4320-F443-B6FB-F5FEA5E61627}"/>
          </ac:spMkLst>
        </pc:spChg>
        <pc:spChg chg="add del mod">
          <ac:chgData name="Leo Speidel" userId="4185a2f0-feff-4d56-b1e5-2be28d398014" providerId="ADAL" clId="{40F711DC-9D1F-FE44-B914-8AD7955C1005}" dt="2021-03-01T13:06:03.324" v="9263" actId="478"/>
          <ac:spMkLst>
            <pc:docMk/>
            <pc:sldMk cId="855112645" sldId="812"/>
            <ac:spMk id="53" creationId="{677D67CC-FAAD-2C4F-A4B1-9C896B612BCB}"/>
          </ac:spMkLst>
        </pc:spChg>
        <pc:spChg chg="add del mod">
          <ac:chgData name="Leo Speidel" userId="4185a2f0-feff-4d56-b1e5-2be28d398014" providerId="ADAL" clId="{40F711DC-9D1F-FE44-B914-8AD7955C1005}" dt="2021-03-01T13:06:03.324" v="9263" actId="478"/>
          <ac:spMkLst>
            <pc:docMk/>
            <pc:sldMk cId="855112645" sldId="812"/>
            <ac:spMk id="54" creationId="{1CFBF73C-5D2E-4445-ADE8-92E7C360DDF2}"/>
          </ac:spMkLst>
        </pc:spChg>
        <pc:spChg chg="add del mod">
          <ac:chgData name="Leo Speidel" userId="4185a2f0-feff-4d56-b1e5-2be28d398014" providerId="ADAL" clId="{40F711DC-9D1F-FE44-B914-8AD7955C1005}" dt="2021-03-01T13:06:28.481" v="9268" actId="478"/>
          <ac:spMkLst>
            <pc:docMk/>
            <pc:sldMk cId="855112645" sldId="812"/>
            <ac:spMk id="55" creationId="{76284B83-59C5-FA40-9D9B-B85ED114E282}"/>
          </ac:spMkLst>
        </pc:spChg>
        <pc:spChg chg="add del mod">
          <ac:chgData name="Leo Speidel" userId="4185a2f0-feff-4d56-b1e5-2be28d398014" providerId="ADAL" clId="{40F711DC-9D1F-FE44-B914-8AD7955C1005}" dt="2021-03-01T13:06:28.481" v="9268" actId="478"/>
          <ac:spMkLst>
            <pc:docMk/>
            <pc:sldMk cId="855112645" sldId="812"/>
            <ac:spMk id="56" creationId="{6001D632-5598-CA41-9245-126D2D761A49}"/>
          </ac:spMkLst>
        </pc:spChg>
        <pc:spChg chg="add del mod">
          <ac:chgData name="Leo Speidel" userId="4185a2f0-feff-4d56-b1e5-2be28d398014" providerId="ADAL" clId="{40F711DC-9D1F-FE44-B914-8AD7955C1005}" dt="2021-03-01T13:06:28.481" v="9268" actId="478"/>
          <ac:spMkLst>
            <pc:docMk/>
            <pc:sldMk cId="855112645" sldId="812"/>
            <ac:spMk id="57" creationId="{517F8DE2-7087-A94A-A3AB-C4C88FF70EC6}"/>
          </ac:spMkLst>
        </pc:spChg>
        <pc:spChg chg="add del mod">
          <ac:chgData name="Leo Speidel" userId="4185a2f0-feff-4d56-b1e5-2be28d398014" providerId="ADAL" clId="{40F711DC-9D1F-FE44-B914-8AD7955C1005}" dt="2021-03-01T13:06:28.481" v="9268" actId="478"/>
          <ac:spMkLst>
            <pc:docMk/>
            <pc:sldMk cId="855112645" sldId="812"/>
            <ac:spMk id="58" creationId="{7C99C9D4-11E5-954A-9C0D-E2B32841FF97}"/>
          </ac:spMkLst>
        </pc:spChg>
        <pc:spChg chg="add del mod">
          <ac:chgData name="Leo Speidel" userId="4185a2f0-feff-4d56-b1e5-2be28d398014" providerId="ADAL" clId="{40F711DC-9D1F-FE44-B914-8AD7955C1005}" dt="2021-03-01T13:06:03.324" v="9263" actId="478"/>
          <ac:spMkLst>
            <pc:docMk/>
            <pc:sldMk cId="855112645" sldId="812"/>
            <ac:spMk id="61" creationId="{58E892FF-B9C3-EA45-A6D0-59766F1BA7D4}"/>
          </ac:spMkLst>
        </pc:spChg>
        <pc:spChg chg="add del mod">
          <ac:chgData name="Leo Speidel" userId="4185a2f0-feff-4d56-b1e5-2be28d398014" providerId="ADAL" clId="{40F711DC-9D1F-FE44-B914-8AD7955C1005}" dt="2021-03-01T13:06:03.324" v="9263" actId="478"/>
          <ac:spMkLst>
            <pc:docMk/>
            <pc:sldMk cId="855112645" sldId="812"/>
            <ac:spMk id="70" creationId="{0CE0341E-55DA-3745-B0BD-A902B33B2C87}"/>
          </ac:spMkLst>
        </pc:spChg>
        <pc:picChg chg="mod modCrop">
          <ac:chgData name="Leo Speidel" userId="4185a2f0-feff-4d56-b1e5-2be28d398014" providerId="ADAL" clId="{40F711DC-9D1F-FE44-B914-8AD7955C1005}" dt="2021-03-01T22:47:44.264" v="11116" actId="1076"/>
          <ac:picMkLst>
            <pc:docMk/>
            <pc:sldMk cId="855112645" sldId="812"/>
            <ac:picMk id="4" creationId="{74AB7067-0E28-FA49-8337-146366C74594}"/>
          </ac:picMkLst>
        </pc:picChg>
        <pc:picChg chg="add mod">
          <ac:chgData name="Leo Speidel" userId="4185a2f0-feff-4d56-b1e5-2be28d398014" providerId="ADAL" clId="{40F711DC-9D1F-FE44-B914-8AD7955C1005}" dt="2021-03-01T22:47:50.058" v="11118" actId="14100"/>
          <ac:picMkLst>
            <pc:docMk/>
            <pc:sldMk cId="855112645" sldId="812"/>
            <ac:picMk id="21" creationId="{6B0A3CBD-9FB0-834A-9842-0C63D675A3AC}"/>
          </ac:picMkLst>
        </pc:picChg>
        <pc:picChg chg="add del mod">
          <ac:chgData name="Leo Speidel" userId="4185a2f0-feff-4d56-b1e5-2be28d398014" providerId="ADAL" clId="{40F711DC-9D1F-FE44-B914-8AD7955C1005}" dt="2021-03-01T17:21:03.813" v="9767" actId="478"/>
          <ac:picMkLst>
            <pc:docMk/>
            <pc:sldMk cId="855112645" sldId="812"/>
            <ac:picMk id="32" creationId="{772093E9-5B1F-034A-AA49-40D139A2A264}"/>
          </ac:picMkLst>
        </pc:picChg>
        <pc:cxnChg chg="add del mod">
          <ac:chgData name="Leo Speidel" userId="4185a2f0-feff-4d56-b1e5-2be28d398014" providerId="ADAL" clId="{40F711DC-9D1F-FE44-B914-8AD7955C1005}" dt="2021-03-01T17:20:51.355" v="9766" actId="478"/>
          <ac:cxnSpMkLst>
            <pc:docMk/>
            <pc:sldMk cId="855112645" sldId="812"/>
            <ac:cxnSpMk id="7" creationId="{9DE0A92D-1C81-F242-B2AB-EE32D7D00848}"/>
          </ac:cxnSpMkLst>
        </pc:cxnChg>
        <pc:cxnChg chg="add del mod">
          <ac:chgData name="Leo Speidel" userId="4185a2f0-feff-4d56-b1e5-2be28d398014" providerId="ADAL" clId="{40F711DC-9D1F-FE44-B914-8AD7955C1005}" dt="2021-03-01T17:20:51.355" v="9766" actId="478"/>
          <ac:cxnSpMkLst>
            <pc:docMk/>
            <pc:sldMk cId="855112645" sldId="812"/>
            <ac:cxnSpMk id="8" creationId="{E8296994-8CF7-6A4D-9810-362563430D64}"/>
          </ac:cxnSpMkLst>
        </pc:cxnChg>
        <pc:cxnChg chg="add del mod">
          <ac:chgData name="Leo Speidel" userId="4185a2f0-feff-4d56-b1e5-2be28d398014" providerId="ADAL" clId="{40F711DC-9D1F-FE44-B914-8AD7955C1005}" dt="2021-03-01T17:20:51.355" v="9766" actId="478"/>
          <ac:cxnSpMkLst>
            <pc:docMk/>
            <pc:sldMk cId="855112645" sldId="812"/>
            <ac:cxnSpMk id="10" creationId="{01FFF49A-3353-314E-B74F-5207911E2CE1}"/>
          </ac:cxnSpMkLst>
        </pc:cxnChg>
        <pc:cxnChg chg="add del mod">
          <ac:chgData name="Leo Speidel" userId="4185a2f0-feff-4d56-b1e5-2be28d398014" providerId="ADAL" clId="{40F711DC-9D1F-FE44-B914-8AD7955C1005}" dt="2021-03-01T17:20:51.355" v="9766" actId="478"/>
          <ac:cxnSpMkLst>
            <pc:docMk/>
            <pc:sldMk cId="855112645" sldId="812"/>
            <ac:cxnSpMk id="11" creationId="{04313C44-2D80-E247-8F40-3A809E4E7D98}"/>
          </ac:cxnSpMkLst>
        </pc:cxnChg>
        <pc:cxnChg chg="add del mod">
          <ac:chgData name="Leo Speidel" userId="4185a2f0-feff-4d56-b1e5-2be28d398014" providerId="ADAL" clId="{40F711DC-9D1F-FE44-B914-8AD7955C1005}" dt="2021-03-01T17:20:51.355" v="9766" actId="478"/>
          <ac:cxnSpMkLst>
            <pc:docMk/>
            <pc:sldMk cId="855112645" sldId="812"/>
            <ac:cxnSpMk id="15" creationId="{2ABE9970-27EF-CC48-9003-33B2509ADFF5}"/>
          </ac:cxnSpMkLst>
        </pc:cxnChg>
        <pc:cxnChg chg="add del mod">
          <ac:chgData name="Leo Speidel" userId="4185a2f0-feff-4d56-b1e5-2be28d398014" providerId="ADAL" clId="{40F711DC-9D1F-FE44-B914-8AD7955C1005}" dt="2021-03-01T17:20:51.355" v="9766" actId="478"/>
          <ac:cxnSpMkLst>
            <pc:docMk/>
            <pc:sldMk cId="855112645" sldId="812"/>
            <ac:cxnSpMk id="17" creationId="{02361ADA-BC3C-EB4C-9B40-FF5FB7A2A91E}"/>
          </ac:cxnSpMkLst>
        </pc:cxnChg>
        <pc:cxnChg chg="add del mod">
          <ac:chgData name="Leo Speidel" userId="4185a2f0-feff-4d56-b1e5-2be28d398014" providerId="ADAL" clId="{40F711DC-9D1F-FE44-B914-8AD7955C1005}" dt="2021-03-01T13:06:37.193" v="9272" actId="478"/>
          <ac:cxnSpMkLst>
            <pc:docMk/>
            <pc:sldMk cId="855112645" sldId="812"/>
            <ac:cxnSpMk id="23" creationId="{1AEEB1B5-15D0-DF44-A2FD-B8A65C6FBA2D}"/>
          </ac:cxnSpMkLst>
        </pc:cxnChg>
        <pc:cxnChg chg="add del mod">
          <ac:chgData name="Leo Speidel" userId="4185a2f0-feff-4d56-b1e5-2be28d398014" providerId="ADAL" clId="{40F711DC-9D1F-FE44-B914-8AD7955C1005}" dt="2021-02-23T18:39:08.598" v="1082"/>
          <ac:cxnSpMkLst>
            <pc:docMk/>
            <pc:sldMk cId="855112645" sldId="812"/>
            <ac:cxnSpMk id="28" creationId="{6F082803-3361-7B41-9531-C14DB5CF5E3F}"/>
          </ac:cxnSpMkLst>
        </pc:cxnChg>
        <pc:cxnChg chg="add del mod">
          <ac:chgData name="Leo Speidel" userId="4185a2f0-feff-4d56-b1e5-2be28d398014" providerId="ADAL" clId="{40F711DC-9D1F-FE44-B914-8AD7955C1005}" dt="2021-02-23T18:39:08.598" v="1082"/>
          <ac:cxnSpMkLst>
            <pc:docMk/>
            <pc:sldMk cId="855112645" sldId="812"/>
            <ac:cxnSpMk id="29" creationId="{50913455-59C1-8346-A1B4-EF1E503B5849}"/>
          </ac:cxnSpMkLst>
        </pc:cxnChg>
        <pc:cxnChg chg="add del mod">
          <ac:chgData name="Leo Speidel" userId="4185a2f0-feff-4d56-b1e5-2be28d398014" providerId="ADAL" clId="{40F711DC-9D1F-FE44-B914-8AD7955C1005}" dt="2021-02-23T18:39:08.598" v="1082"/>
          <ac:cxnSpMkLst>
            <pc:docMk/>
            <pc:sldMk cId="855112645" sldId="812"/>
            <ac:cxnSpMk id="30" creationId="{2300537C-41D6-E941-BA98-1351C4E1A0C5}"/>
          </ac:cxnSpMkLst>
        </pc:cxnChg>
        <pc:cxnChg chg="add del mod">
          <ac:chgData name="Leo Speidel" userId="4185a2f0-feff-4d56-b1e5-2be28d398014" providerId="ADAL" clId="{40F711DC-9D1F-FE44-B914-8AD7955C1005}" dt="2021-02-23T18:39:07.417" v="1080"/>
          <ac:cxnSpMkLst>
            <pc:docMk/>
            <pc:sldMk cId="855112645" sldId="812"/>
            <ac:cxnSpMk id="31" creationId="{E8504E63-AE0A-874B-987D-A5427DFE85B9}"/>
          </ac:cxnSpMkLst>
        </pc:cxnChg>
        <pc:cxnChg chg="add del mod">
          <ac:chgData name="Leo Speidel" userId="4185a2f0-feff-4d56-b1e5-2be28d398014" providerId="ADAL" clId="{40F711DC-9D1F-FE44-B914-8AD7955C1005}" dt="2021-02-23T18:39:07.417" v="1080"/>
          <ac:cxnSpMkLst>
            <pc:docMk/>
            <pc:sldMk cId="855112645" sldId="812"/>
            <ac:cxnSpMk id="32" creationId="{FB6FD3BF-1C8E-1749-8F69-478BDE7C1EFB}"/>
          </ac:cxnSpMkLst>
        </pc:cxnChg>
        <pc:cxnChg chg="add del mod">
          <ac:chgData name="Leo Speidel" userId="4185a2f0-feff-4d56-b1e5-2be28d398014" providerId="ADAL" clId="{40F711DC-9D1F-FE44-B914-8AD7955C1005}" dt="2021-02-23T18:39:07.417" v="1080"/>
          <ac:cxnSpMkLst>
            <pc:docMk/>
            <pc:sldMk cId="855112645" sldId="812"/>
            <ac:cxnSpMk id="33" creationId="{A3C4DDF6-1471-274A-9501-8B393CEF6F0E}"/>
          </ac:cxnSpMkLst>
        </pc:cxnChg>
        <pc:cxnChg chg="add del mod">
          <ac:chgData name="Leo Speidel" userId="4185a2f0-feff-4d56-b1e5-2be28d398014" providerId="ADAL" clId="{40F711DC-9D1F-FE44-B914-8AD7955C1005}" dt="2021-03-01T13:06:03.324" v="9263" actId="478"/>
          <ac:cxnSpMkLst>
            <pc:docMk/>
            <pc:sldMk cId="855112645" sldId="812"/>
            <ac:cxnSpMk id="35" creationId="{8C169368-9970-814C-BB97-7ED3E7D58269}"/>
          </ac:cxnSpMkLst>
        </pc:cxnChg>
        <pc:cxnChg chg="add del mod">
          <ac:chgData name="Leo Speidel" userId="4185a2f0-feff-4d56-b1e5-2be28d398014" providerId="ADAL" clId="{40F711DC-9D1F-FE44-B914-8AD7955C1005}" dt="2021-03-01T13:06:03.324" v="9263" actId="478"/>
          <ac:cxnSpMkLst>
            <pc:docMk/>
            <pc:sldMk cId="855112645" sldId="812"/>
            <ac:cxnSpMk id="36" creationId="{CEC15BA4-91DF-BF46-B2C3-15E688B63846}"/>
          </ac:cxnSpMkLst>
        </pc:cxnChg>
        <pc:cxnChg chg="add del mod">
          <ac:chgData name="Leo Speidel" userId="4185a2f0-feff-4d56-b1e5-2be28d398014" providerId="ADAL" clId="{40F711DC-9D1F-FE44-B914-8AD7955C1005}" dt="2021-03-01T13:06:03.324" v="9263" actId="478"/>
          <ac:cxnSpMkLst>
            <pc:docMk/>
            <pc:sldMk cId="855112645" sldId="812"/>
            <ac:cxnSpMk id="40" creationId="{79AF6F63-4F5D-3045-BD63-28F3150DE2BA}"/>
          </ac:cxnSpMkLst>
        </pc:cxnChg>
        <pc:cxnChg chg="add del mod">
          <ac:chgData name="Leo Speidel" userId="4185a2f0-feff-4d56-b1e5-2be28d398014" providerId="ADAL" clId="{40F711DC-9D1F-FE44-B914-8AD7955C1005}" dt="2021-03-01T13:06:03.324" v="9263" actId="478"/>
          <ac:cxnSpMkLst>
            <pc:docMk/>
            <pc:sldMk cId="855112645" sldId="812"/>
            <ac:cxnSpMk id="42" creationId="{1CA90020-6BD7-214A-8DC7-FCCE3FA3BD75}"/>
          </ac:cxnSpMkLst>
        </pc:cxnChg>
        <pc:cxnChg chg="add del mod">
          <ac:chgData name="Leo Speidel" userId="4185a2f0-feff-4d56-b1e5-2be28d398014" providerId="ADAL" clId="{40F711DC-9D1F-FE44-B914-8AD7955C1005}" dt="2021-03-01T13:06:03.324" v="9263" actId="478"/>
          <ac:cxnSpMkLst>
            <pc:docMk/>
            <pc:sldMk cId="855112645" sldId="812"/>
            <ac:cxnSpMk id="60" creationId="{E227C2F6-7B87-BF49-97EE-9C77FBFF04D2}"/>
          </ac:cxnSpMkLst>
        </pc:cxnChg>
        <pc:cxnChg chg="add del mod">
          <ac:chgData name="Leo Speidel" userId="4185a2f0-feff-4d56-b1e5-2be28d398014" providerId="ADAL" clId="{40F711DC-9D1F-FE44-B914-8AD7955C1005}" dt="2021-03-01T13:06:03.324" v="9263" actId="478"/>
          <ac:cxnSpMkLst>
            <pc:docMk/>
            <pc:sldMk cId="855112645" sldId="812"/>
            <ac:cxnSpMk id="63" creationId="{64E6107D-D478-2441-B560-17760F605833}"/>
          </ac:cxnSpMkLst>
        </pc:cxnChg>
        <pc:cxnChg chg="add del mod">
          <ac:chgData name="Leo Speidel" userId="4185a2f0-feff-4d56-b1e5-2be28d398014" providerId="ADAL" clId="{40F711DC-9D1F-FE44-B914-8AD7955C1005}" dt="2021-03-01T13:06:03.324" v="9263" actId="478"/>
          <ac:cxnSpMkLst>
            <pc:docMk/>
            <pc:sldMk cId="855112645" sldId="812"/>
            <ac:cxnSpMk id="65" creationId="{F49CBB5D-DB34-2143-8C32-7E6A3D259D79}"/>
          </ac:cxnSpMkLst>
        </pc:cxnChg>
        <pc:cxnChg chg="add del mod">
          <ac:chgData name="Leo Speidel" userId="4185a2f0-feff-4d56-b1e5-2be28d398014" providerId="ADAL" clId="{40F711DC-9D1F-FE44-B914-8AD7955C1005}" dt="2021-02-23T19:55:30.239" v="3989" actId="478"/>
          <ac:cxnSpMkLst>
            <pc:docMk/>
            <pc:sldMk cId="855112645" sldId="812"/>
            <ac:cxnSpMk id="84" creationId="{634381F1-70A9-744E-99DA-D5486176E942}"/>
          </ac:cxnSpMkLst>
        </pc:cxnChg>
      </pc:sldChg>
      <pc:sldChg chg="addSp delSp modSp new mod modClrScheme modAnim chgLayout">
        <pc:chgData name="Leo Speidel" userId="4185a2f0-feff-4d56-b1e5-2be28d398014" providerId="ADAL" clId="{40F711DC-9D1F-FE44-B914-8AD7955C1005}" dt="2021-03-03T08:49:41.267" v="13181"/>
        <pc:sldMkLst>
          <pc:docMk/>
          <pc:sldMk cId="3024969978" sldId="813"/>
        </pc:sldMkLst>
        <pc:spChg chg="add mod">
          <ac:chgData name="Leo Speidel" userId="4185a2f0-feff-4d56-b1e5-2be28d398014" providerId="ADAL" clId="{40F711DC-9D1F-FE44-B914-8AD7955C1005}" dt="2021-03-01T08:26:10.810" v="8401" actId="1035"/>
          <ac:spMkLst>
            <pc:docMk/>
            <pc:sldMk cId="3024969978" sldId="813"/>
            <ac:spMk id="2" creationId="{C99AAC27-FB20-EA43-BA1C-75F88462C8AC}"/>
          </ac:spMkLst>
        </pc:spChg>
        <pc:spChg chg="del mod ord">
          <ac:chgData name="Leo Speidel" userId="4185a2f0-feff-4d56-b1e5-2be28d398014" providerId="ADAL" clId="{40F711DC-9D1F-FE44-B914-8AD7955C1005}" dt="2021-02-23T18:27:16.586" v="863" actId="700"/>
          <ac:spMkLst>
            <pc:docMk/>
            <pc:sldMk cId="3024969978" sldId="813"/>
            <ac:spMk id="2" creationId="{D7FCCCD4-B202-DF40-BEC2-F07E64CA2EEB}"/>
          </ac:spMkLst>
        </pc:spChg>
        <pc:spChg chg="del mod ord">
          <ac:chgData name="Leo Speidel" userId="4185a2f0-feff-4d56-b1e5-2be28d398014" providerId="ADAL" clId="{40F711DC-9D1F-FE44-B914-8AD7955C1005}" dt="2021-02-23T18:27:16.586" v="863" actId="700"/>
          <ac:spMkLst>
            <pc:docMk/>
            <pc:sldMk cId="3024969978" sldId="813"/>
            <ac:spMk id="3" creationId="{C538356E-754D-494D-AE2B-4AB12C3599F4}"/>
          </ac:spMkLst>
        </pc:spChg>
        <pc:spChg chg="add mod ord">
          <ac:chgData name="Leo Speidel" userId="4185a2f0-feff-4d56-b1e5-2be28d398014" providerId="ADAL" clId="{40F711DC-9D1F-FE44-B914-8AD7955C1005}" dt="2021-03-01T16:47:27.580" v="9649" actId="20577"/>
          <ac:spMkLst>
            <pc:docMk/>
            <pc:sldMk cId="3024969978" sldId="813"/>
            <ac:spMk id="4" creationId="{8060CDB3-2033-B34F-9D54-62EC22B41ED0}"/>
          </ac:spMkLst>
        </pc:spChg>
        <pc:spChg chg="add del mod ord">
          <ac:chgData name="Leo Speidel" userId="4185a2f0-feff-4d56-b1e5-2be28d398014" providerId="ADAL" clId="{40F711DC-9D1F-FE44-B914-8AD7955C1005}" dt="2021-02-23T18:56:57.150" v="1424" actId="478"/>
          <ac:spMkLst>
            <pc:docMk/>
            <pc:sldMk cId="3024969978" sldId="813"/>
            <ac:spMk id="5" creationId="{50142E2A-9F31-0544-852E-CC525BA0B7DF}"/>
          </ac:spMkLst>
        </pc:spChg>
        <pc:spChg chg="add mod">
          <ac:chgData name="Leo Speidel" userId="4185a2f0-feff-4d56-b1e5-2be28d398014" providerId="ADAL" clId="{40F711DC-9D1F-FE44-B914-8AD7955C1005}" dt="2021-02-28T15:55:57.098" v="8230" actId="1076"/>
          <ac:spMkLst>
            <pc:docMk/>
            <pc:sldMk cId="3024969978" sldId="813"/>
            <ac:spMk id="8" creationId="{B49DD3EA-18C0-C245-A135-71C1B4D009DD}"/>
          </ac:spMkLst>
        </pc:spChg>
        <pc:spChg chg="add mod">
          <ac:chgData name="Leo Speidel" userId="4185a2f0-feff-4d56-b1e5-2be28d398014" providerId="ADAL" clId="{40F711DC-9D1F-FE44-B914-8AD7955C1005}" dt="2021-03-02T18:16:34.334" v="12321" actId="404"/>
          <ac:spMkLst>
            <pc:docMk/>
            <pc:sldMk cId="3024969978" sldId="813"/>
            <ac:spMk id="9" creationId="{DCDA9FDA-57B2-DE4C-8910-4AF2A0B9A773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12" creationId="{BC3556CC-C0FF-B143-B981-4897D94FE280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13" creationId="{1823E1AE-062B-344D-9BC6-8391A4EC3D0B}"/>
          </ac:spMkLst>
        </pc:spChg>
        <pc:spChg chg="add mod">
          <ac:chgData name="Leo Speidel" userId="4185a2f0-feff-4d56-b1e5-2be28d398014" providerId="ADAL" clId="{40F711DC-9D1F-FE44-B914-8AD7955C1005}" dt="2021-02-28T15:59:24.004" v="8315" actId="1037"/>
          <ac:spMkLst>
            <pc:docMk/>
            <pc:sldMk cId="3024969978" sldId="813"/>
            <ac:spMk id="14" creationId="{CCA29E80-3854-EA40-8BCF-8C7D9E1C2273}"/>
          </ac:spMkLst>
        </pc:spChg>
        <pc:spChg chg="add del mod">
          <ac:chgData name="Leo Speidel" userId="4185a2f0-feff-4d56-b1e5-2be28d398014" providerId="ADAL" clId="{40F711DC-9D1F-FE44-B914-8AD7955C1005}" dt="2021-02-28T15:59:33.559" v="8318" actId="478"/>
          <ac:spMkLst>
            <pc:docMk/>
            <pc:sldMk cId="3024969978" sldId="813"/>
            <ac:spMk id="15" creationId="{8EAD9436-4F37-7242-8D06-10289DDEDAA6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15" creationId="{D9E71F5F-9C6E-464D-8AA9-A3413195AEC4}"/>
          </ac:spMkLst>
        </pc:spChg>
        <pc:spChg chg="add mod">
          <ac:chgData name="Leo Speidel" userId="4185a2f0-feff-4d56-b1e5-2be28d398014" providerId="ADAL" clId="{40F711DC-9D1F-FE44-B914-8AD7955C1005}" dt="2021-02-28T15:59:50.942" v="8328" actId="1036"/>
          <ac:spMkLst>
            <pc:docMk/>
            <pc:sldMk cId="3024969978" sldId="813"/>
            <ac:spMk id="16" creationId="{B4CA89AE-ADC0-1D47-B9E1-32D37FCCE1A4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17" creationId="{8FA48689-5CBD-C445-B5E7-5F73937A9EF8}"/>
          </ac:spMkLst>
        </pc:spChg>
        <pc:spChg chg="add del mod">
          <ac:chgData name="Leo Speidel" userId="4185a2f0-feff-4d56-b1e5-2be28d398014" providerId="ADAL" clId="{40F711DC-9D1F-FE44-B914-8AD7955C1005}" dt="2021-02-28T15:59:59.099" v="8330" actId="478"/>
          <ac:spMkLst>
            <pc:docMk/>
            <pc:sldMk cId="3024969978" sldId="813"/>
            <ac:spMk id="17" creationId="{B3261696-D049-8A4D-8FAE-44B7C8E3951E}"/>
          </ac:spMkLst>
        </pc:spChg>
        <pc:spChg chg="add mod">
          <ac:chgData name="Leo Speidel" userId="4185a2f0-feff-4d56-b1e5-2be28d398014" providerId="ADAL" clId="{40F711DC-9D1F-FE44-B914-8AD7955C1005}" dt="2021-02-28T16:01:34.785" v="8350" actId="1035"/>
          <ac:spMkLst>
            <pc:docMk/>
            <pc:sldMk cId="3024969978" sldId="813"/>
            <ac:spMk id="18" creationId="{B0DC3955-423E-1440-A681-8290E6E88D1D}"/>
          </ac:spMkLst>
        </pc:spChg>
        <pc:spChg chg="add mod">
          <ac:chgData name="Leo Speidel" userId="4185a2f0-feff-4d56-b1e5-2be28d398014" providerId="ADAL" clId="{40F711DC-9D1F-FE44-B914-8AD7955C1005}" dt="2021-02-28T16:00:45.412" v="8339" actId="14100"/>
          <ac:spMkLst>
            <pc:docMk/>
            <pc:sldMk cId="3024969978" sldId="813"/>
            <ac:spMk id="19" creationId="{076D1E6B-A23C-CA49-A683-D08EBBEE9FFB}"/>
          </ac:spMkLst>
        </pc:spChg>
        <pc:spChg chg="add mod">
          <ac:chgData name="Leo Speidel" userId="4185a2f0-feff-4d56-b1e5-2be28d398014" providerId="ADAL" clId="{40F711DC-9D1F-FE44-B914-8AD7955C1005}" dt="2021-03-01T17:43:01.903" v="10148" actId="166"/>
          <ac:spMkLst>
            <pc:docMk/>
            <pc:sldMk cId="3024969978" sldId="813"/>
            <ac:spMk id="20" creationId="{48B67F2B-E267-3F44-83F5-F81B6E5F1B7B}"/>
          </ac:spMkLst>
        </pc:spChg>
        <pc:spChg chg="add mod">
          <ac:chgData name="Leo Speidel" userId="4185a2f0-feff-4d56-b1e5-2be28d398014" providerId="ADAL" clId="{40F711DC-9D1F-FE44-B914-8AD7955C1005}" dt="2021-02-28T16:01:38.761" v="8351" actId="14100"/>
          <ac:spMkLst>
            <pc:docMk/>
            <pc:sldMk cId="3024969978" sldId="813"/>
            <ac:spMk id="21" creationId="{101B63DF-4FFA-644E-A5A6-41BEB366F85A}"/>
          </ac:spMkLst>
        </pc:spChg>
        <pc:spChg chg="add mod">
          <ac:chgData name="Leo Speidel" userId="4185a2f0-feff-4d56-b1e5-2be28d398014" providerId="ADAL" clId="{40F711DC-9D1F-FE44-B914-8AD7955C1005}" dt="2021-02-28T16:02:00.663" v="8355" actId="1076"/>
          <ac:spMkLst>
            <pc:docMk/>
            <pc:sldMk cId="3024969978" sldId="813"/>
            <ac:spMk id="22" creationId="{A310A65D-BC08-014B-8AB1-88981494F433}"/>
          </ac:spMkLst>
        </pc:spChg>
        <pc:spChg chg="add mod">
          <ac:chgData name="Leo Speidel" userId="4185a2f0-feff-4d56-b1e5-2be28d398014" providerId="ADAL" clId="{40F711DC-9D1F-FE44-B914-8AD7955C1005}" dt="2021-02-28T16:02:25.709" v="8360" actId="1076"/>
          <ac:spMkLst>
            <pc:docMk/>
            <pc:sldMk cId="3024969978" sldId="813"/>
            <ac:spMk id="23" creationId="{88E16F16-5ADA-B64D-AE2B-DA242604A8C5}"/>
          </ac:spMkLst>
        </pc:spChg>
        <pc:spChg chg="add mod">
          <ac:chgData name="Leo Speidel" userId="4185a2f0-feff-4d56-b1e5-2be28d398014" providerId="ADAL" clId="{40F711DC-9D1F-FE44-B914-8AD7955C1005}" dt="2021-02-28T16:02:45.755" v="8370" actId="1038"/>
          <ac:spMkLst>
            <pc:docMk/>
            <pc:sldMk cId="3024969978" sldId="813"/>
            <ac:spMk id="24" creationId="{3ADC4C0A-973F-1D49-80E4-CA4D83EF5C97}"/>
          </ac:spMkLst>
        </pc:spChg>
        <pc:spChg chg="add mod">
          <ac:chgData name="Leo Speidel" userId="4185a2f0-feff-4d56-b1e5-2be28d398014" providerId="ADAL" clId="{40F711DC-9D1F-FE44-B914-8AD7955C1005}" dt="2021-02-28T16:02:54.967" v="8374" actId="1076"/>
          <ac:spMkLst>
            <pc:docMk/>
            <pc:sldMk cId="3024969978" sldId="813"/>
            <ac:spMk id="25" creationId="{37CBEF27-37E3-0A45-A23A-BB9160102315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27" creationId="{5F08DB10-467E-DF41-8375-54358DA2C802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28" creationId="{991A13DE-F015-9145-B598-E2EC091A67DA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29" creationId="{1DD41D39-B71C-B94F-8CB3-2B03221BBC7D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30" creationId="{07F13D27-CFD1-9E43-AD1F-04B68D6E7777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31" creationId="{8818FAAE-216C-104C-9927-D318D56A23CE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32" creationId="{54F2D3BC-30E1-5244-A835-F6CAC344D310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33" creationId="{DC1BB8F7-D4CC-6B44-A76A-EA055C1A745B}"/>
          </ac:spMkLst>
        </pc:spChg>
        <pc:spChg chg="add mod">
          <ac:chgData name="Leo Speidel" userId="4185a2f0-feff-4d56-b1e5-2be28d398014" providerId="ADAL" clId="{40F711DC-9D1F-FE44-B914-8AD7955C1005}" dt="2021-03-01T17:41:17.159" v="10097" actId="170"/>
          <ac:spMkLst>
            <pc:docMk/>
            <pc:sldMk cId="3024969978" sldId="813"/>
            <ac:spMk id="34" creationId="{B027C3E3-9C23-5348-A73D-E20C0DC93455}"/>
          </ac:spMkLst>
        </pc:spChg>
        <pc:spChg chg="add del mod">
          <ac:chgData name="Leo Speidel" userId="4185a2f0-feff-4d56-b1e5-2be28d398014" providerId="ADAL" clId="{40F711DC-9D1F-FE44-B914-8AD7955C1005}" dt="2021-03-01T16:46:45.118" v="9606" actId="478"/>
          <ac:spMkLst>
            <pc:docMk/>
            <pc:sldMk cId="3024969978" sldId="813"/>
            <ac:spMk id="35" creationId="{B85508F8-3004-BD48-BFAD-5066F8CD6CF8}"/>
          </ac:spMkLst>
        </pc:spChg>
        <pc:spChg chg="add mod">
          <ac:chgData name="Leo Speidel" userId="4185a2f0-feff-4d56-b1e5-2be28d398014" providerId="ADAL" clId="{40F711DC-9D1F-FE44-B914-8AD7955C1005}" dt="2021-03-02T18:52:32.626" v="12776" actId="2085"/>
          <ac:spMkLst>
            <pc:docMk/>
            <pc:sldMk cId="3024969978" sldId="813"/>
            <ac:spMk id="39" creationId="{2790AB1D-3AD7-D943-A1A9-335CF3C64B9C}"/>
          </ac:spMkLst>
        </pc:spChg>
        <pc:spChg chg="add mod">
          <ac:chgData name="Leo Speidel" userId="4185a2f0-feff-4d56-b1e5-2be28d398014" providerId="ADAL" clId="{40F711DC-9D1F-FE44-B914-8AD7955C1005}" dt="2021-03-02T18:52:54.103" v="12784" actId="14100"/>
          <ac:spMkLst>
            <pc:docMk/>
            <pc:sldMk cId="3024969978" sldId="813"/>
            <ac:spMk id="40" creationId="{622363A2-8AFD-A949-8292-E7C583BA1538}"/>
          </ac:spMkLst>
        </pc:spChg>
        <pc:spChg chg="add del mod">
          <ac:chgData name="Leo Speidel" userId="4185a2f0-feff-4d56-b1e5-2be28d398014" providerId="ADAL" clId="{40F711DC-9D1F-FE44-B914-8AD7955C1005}" dt="2021-03-02T18:52:50.786" v="12783" actId="478"/>
          <ac:spMkLst>
            <pc:docMk/>
            <pc:sldMk cId="3024969978" sldId="813"/>
            <ac:spMk id="41" creationId="{C2A44449-FB38-484C-A266-17444A4EFCB8}"/>
          </ac:spMkLst>
        </pc:spChg>
        <pc:spChg chg="add mod">
          <ac:chgData name="Leo Speidel" userId="4185a2f0-feff-4d56-b1e5-2be28d398014" providerId="ADAL" clId="{40F711DC-9D1F-FE44-B914-8AD7955C1005}" dt="2021-03-02T18:53:59.787" v="12792" actId="1076"/>
          <ac:spMkLst>
            <pc:docMk/>
            <pc:sldMk cId="3024969978" sldId="813"/>
            <ac:spMk id="42" creationId="{F6574ED3-421F-6840-B278-71D1495D326F}"/>
          </ac:spMkLst>
        </pc:spChg>
        <pc:spChg chg="add mod">
          <ac:chgData name="Leo Speidel" userId="4185a2f0-feff-4d56-b1e5-2be28d398014" providerId="ADAL" clId="{40F711DC-9D1F-FE44-B914-8AD7955C1005}" dt="2021-03-02T18:54:08.223" v="12796" actId="1036"/>
          <ac:spMkLst>
            <pc:docMk/>
            <pc:sldMk cId="3024969978" sldId="813"/>
            <ac:spMk id="43" creationId="{A99A4B1B-03D0-0648-A146-31167194D6D9}"/>
          </ac:spMkLst>
        </pc:spChg>
        <pc:spChg chg="add mod">
          <ac:chgData name="Leo Speidel" userId="4185a2f0-feff-4d56-b1e5-2be28d398014" providerId="ADAL" clId="{40F711DC-9D1F-FE44-B914-8AD7955C1005}" dt="2021-03-02T18:54:13.432" v="12798" actId="1076"/>
          <ac:spMkLst>
            <pc:docMk/>
            <pc:sldMk cId="3024969978" sldId="813"/>
            <ac:spMk id="44" creationId="{5EA7EE90-E6DD-0B44-A719-A2BFCECA479E}"/>
          </ac:spMkLst>
        </pc:spChg>
        <pc:picChg chg="add del mod">
          <ac:chgData name="Leo Speidel" userId="4185a2f0-feff-4d56-b1e5-2be28d398014" providerId="ADAL" clId="{40F711DC-9D1F-FE44-B914-8AD7955C1005}" dt="2021-02-28T11:04:43.813" v="7946" actId="478"/>
          <ac:picMkLst>
            <pc:docMk/>
            <pc:sldMk cId="3024969978" sldId="813"/>
            <ac:picMk id="3" creationId="{FC95340B-E81D-2243-A741-6CD67EF804DD}"/>
          </ac:picMkLst>
        </pc:picChg>
        <pc:picChg chg="add del">
          <ac:chgData name="Leo Speidel" userId="4185a2f0-feff-4d56-b1e5-2be28d398014" providerId="ADAL" clId="{40F711DC-9D1F-FE44-B914-8AD7955C1005}" dt="2021-02-28T11:04:59.664" v="7948" actId="478"/>
          <ac:picMkLst>
            <pc:docMk/>
            <pc:sldMk cId="3024969978" sldId="813"/>
            <ac:picMk id="5" creationId="{0E6BE617-3255-0D45-8E46-2A96A6B69A8E}"/>
          </ac:picMkLst>
        </pc:picChg>
        <pc:picChg chg="add del mod modCrop">
          <ac:chgData name="Leo Speidel" userId="4185a2f0-feff-4d56-b1e5-2be28d398014" providerId="ADAL" clId="{40F711DC-9D1F-FE44-B914-8AD7955C1005}" dt="2021-03-01T17:40:19.541" v="10084" actId="478"/>
          <ac:picMkLst>
            <pc:docMk/>
            <pc:sldMk cId="3024969978" sldId="813"/>
            <ac:picMk id="6" creationId="{B06D4C69-9706-FC44-8A82-5049AA9B3BC5}"/>
          </ac:picMkLst>
        </pc:picChg>
        <pc:picChg chg="add mod modCrop">
          <ac:chgData name="Leo Speidel" userId="4185a2f0-feff-4d56-b1e5-2be28d398014" providerId="ADAL" clId="{40F711DC-9D1F-FE44-B914-8AD7955C1005}" dt="2021-03-01T08:26:02.320" v="8397" actId="1036"/>
          <ac:picMkLst>
            <pc:docMk/>
            <pc:sldMk cId="3024969978" sldId="813"/>
            <ac:picMk id="7" creationId="{7F6C5110-995A-124C-AA38-BF709DC3005F}"/>
          </ac:picMkLst>
        </pc:picChg>
        <pc:picChg chg="add mod">
          <ac:chgData name="Leo Speidel" userId="4185a2f0-feff-4d56-b1e5-2be28d398014" providerId="ADAL" clId="{40F711DC-9D1F-FE44-B914-8AD7955C1005}" dt="2021-02-28T15:55:51.591" v="8229" actId="1076"/>
          <ac:picMkLst>
            <pc:docMk/>
            <pc:sldMk cId="3024969978" sldId="813"/>
            <ac:picMk id="10" creationId="{7B2B6C5C-F0D6-1A42-A531-68064C1FEFCD}"/>
          </ac:picMkLst>
        </pc:picChg>
        <pc:picChg chg="add mod">
          <ac:chgData name="Leo Speidel" userId="4185a2f0-feff-4d56-b1e5-2be28d398014" providerId="ADAL" clId="{40F711DC-9D1F-FE44-B914-8AD7955C1005}" dt="2021-02-28T15:59:18.027" v="8304" actId="1035"/>
          <ac:picMkLst>
            <pc:docMk/>
            <pc:sldMk cId="3024969978" sldId="813"/>
            <ac:picMk id="11" creationId="{3189B07A-018C-404D-BAC3-A80F7FFB1211}"/>
          </ac:picMkLst>
        </pc:picChg>
        <pc:picChg chg="add del mod">
          <ac:chgData name="Leo Speidel" userId="4185a2f0-feff-4d56-b1e5-2be28d398014" providerId="ADAL" clId="{40F711DC-9D1F-FE44-B914-8AD7955C1005}" dt="2021-02-28T15:58:52.091" v="8292" actId="478"/>
          <ac:picMkLst>
            <pc:docMk/>
            <pc:sldMk cId="3024969978" sldId="813"/>
            <ac:picMk id="12" creationId="{E20DBB7E-7C9C-E641-A04C-A7F72737E6F6}"/>
          </ac:picMkLst>
        </pc:picChg>
        <pc:picChg chg="add del mod">
          <ac:chgData name="Leo Speidel" userId="4185a2f0-feff-4d56-b1e5-2be28d398014" providerId="ADAL" clId="{40F711DC-9D1F-FE44-B914-8AD7955C1005}" dt="2021-02-28T15:58:57.538" v="8294" actId="478"/>
          <ac:picMkLst>
            <pc:docMk/>
            <pc:sldMk cId="3024969978" sldId="813"/>
            <ac:picMk id="13" creationId="{A45211AC-52BC-0940-8B58-F5AD60475624}"/>
          </ac:picMkLst>
        </pc:picChg>
        <pc:picChg chg="add del mod">
          <ac:chgData name="Leo Speidel" userId="4185a2f0-feff-4d56-b1e5-2be28d398014" providerId="ADAL" clId="{40F711DC-9D1F-FE44-B914-8AD7955C1005}" dt="2021-03-01T16:40:16.991" v="9395" actId="478"/>
          <ac:picMkLst>
            <pc:docMk/>
            <pc:sldMk cId="3024969978" sldId="813"/>
            <ac:picMk id="26" creationId="{170D745F-C8BD-D44C-889A-92951996BF28}"/>
          </ac:picMkLst>
        </pc:picChg>
        <pc:picChg chg="add mod">
          <ac:chgData name="Leo Speidel" userId="4185a2f0-feff-4d56-b1e5-2be28d398014" providerId="ADAL" clId="{40F711DC-9D1F-FE44-B914-8AD7955C1005}" dt="2021-03-01T17:41:23.269" v="10103" actId="1036"/>
          <ac:picMkLst>
            <pc:docMk/>
            <pc:sldMk cId="3024969978" sldId="813"/>
            <ac:picMk id="36" creationId="{2AB4433B-3D81-4C46-ACD4-9F0A89453D7B}"/>
          </ac:picMkLst>
        </pc:picChg>
        <pc:picChg chg="add mod modCrop">
          <ac:chgData name="Leo Speidel" userId="4185a2f0-feff-4d56-b1e5-2be28d398014" providerId="ADAL" clId="{40F711DC-9D1F-FE44-B914-8AD7955C1005}" dt="2021-03-01T17:42:16.906" v="10139" actId="14100"/>
          <ac:picMkLst>
            <pc:docMk/>
            <pc:sldMk cId="3024969978" sldId="813"/>
            <ac:picMk id="37" creationId="{01A229E3-4094-D54E-85E1-3DAFB50AECF2}"/>
          </ac:picMkLst>
        </pc:picChg>
        <pc:picChg chg="add mod modCrop">
          <ac:chgData name="Leo Speidel" userId="4185a2f0-feff-4d56-b1e5-2be28d398014" providerId="ADAL" clId="{40F711DC-9D1F-FE44-B914-8AD7955C1005}" dt="2021-03-01T17:41:57.768" v="10121" actId="732"/>
          <ac:picMkLst>
            <pc:docMk/>
            <pc:sldMk cId="3024969978" sldId="813"/>
            <ac:picMk id="38" creationId="{65EDFE72-AD67-0E49-9822-FE3161662E2A}"/>
          </ac:picMkLst>
        </pc:picChg>
        <pc:cxnChg chg="add mod">
          <ac:chgData name="Leo Speidel" userId="4185a2f0-feff-4d56-b1e5-2be28d398014" providerId="ADAL" clId="{40F711DC-9D1F-FE44-B914-8AD7955C1005}" dt="2021-03-01T17:41:17.159" v="10097" actId="170"/>
          <ac:cxnSpMkLst>
            <pc:docMk/>
            <pc:sldMk cId="3024969978" sldId="813"/>
            <ac:cxnSpMk id="5" creationId="{57FECD83-56C8-E049-A52F-706D73B97EF2}"/>
          </ac:cxnSpMkLst>
        </pc:cxnChg>
      </pc:sldChg>
      <pc:sldChg chg="addSp delSp modSp new mod ord modAnim">
        <pc:chgData name="Leo Speidel" userId="4185a2f0-feff-4d56-b1e5-2be28d398014" providerId="ADAL" clId="{40F711DC-9D1F-FE44-B914-8AD7955C1005}" dt="2021-03-03T13:57:44.458" v="13682" actId="20578"/>
        <pc:sldMkLst>
          <pc:docMk/>
          <pc:sldMk cId="457178099" sldId="814"/>
        </pc:sldMkLst>
        <pc:spChg chg="mod">
          <ac:chgData name="Leo Speidel" userId="4185a2f0-feff-4d56-b1e5-2be28d398014" providerId="ADAL" clId="{40F711DC-9D1F-FE44-B914-8AD7955C1005}" dt="2021-03-03T08:51:08.186" v="13244" actId="20577"/>
          <ac:spMkLst>
            <pc:docMk/>
            <pc:sldMk cId="457178099" sldId="814"/>
            <ac:spMk id="2" creationId="{E88B95C4-3B07-0C4D-81BE-CED26717CDB0}"/>
          </ac:spMkLst>
        </pc:spChg>
        <pc:spChg chg="add del mod">
          <ac:chgData name="Leo Speidel" userId="4185a2f0-feff-4d56-b1e5-2be28d398014" providerId="ADAL" clId="{40F711DC-9D1F-FE44-B914-8AD7955C1005}" dt="2021-02-27T09:41:31.357" v="5572" actId="478"/>
          <ac:spMkLst>
            <pc:docMk/>
            <pc:sldMk cId="457178099" sldId="814"/>
            <ac:spMk id="3" creationId="{200FA1D2-1E73-194F-A58F-E8745F11E2D3}"/>
          </ac:spMkLst>
        </pc:spChg>
        <pc:spChg chg="del mod">
          <ac:chgData name="Leo Speidel" userId="4185a2f0-feff-4d56-b1e5-2be28d398014" providerId="ADAL" clId="{40F711DC-9D1F-FE44-B914-8AD7955C1005}" dt="2021-02-23T18:46:46.445" v="1393" actId="478"/>
          <ac:spMkLst>
            <pc:docMk/>
            <pc:sldMk cId="457178099" sldId="814"/>
            <ac:spMk id="3" creationId="{BFB5BBE3-940F-EF4B-BAE5-5AF257D31B3E}"/>
          </ac:spMkLst>
        </pc:spChg>
        <pc:spChg chg="add mod">
          <ac:chgData name="Leo Speidel" userId="4185a2f0-feff-4d56-b1e5-2be28d398014" providerId="ADAL" clId="{40F711DC-9D1F-FE44-B914-8AD7955C1005}" dt="2021-03-02T19:02:14.720" v="13166" actId="404"/>
          <ac:spMkLst>
            <pc:docMk/>
            <pc:sldMk cId="457178099" sldId="814"/>
            <ac:spMk id="3" creationId="{EBDC7DAC-F154-C340-85A6-CF731F59CF9A}"/>
          </ac:spMkLst>
        </pc:spChg>
        <pc:spChg chg="add del mod">
          <ac:chgData name="Leo Speidel" userId="4185a2f0-feff-4d56-b1e5-2be28d398014" providerId="ADAL" clId="{40F711DC-9D1F-FE44-B914-8AD7955C1005}" dt="2021-02-28T10:31:00.509" v="7185" actId="478"/>
          <ac:spMkLst>
            <pc:docMk/>
            <pc:sldMk cId="457178099" sldId="814"/>
            <ac:spMk id="4" creationId="{94B430BA-A010-044E-B2A3-A8B303C19A4C}"/>
          </ac:spMkLst>
        </pc:spChg>
        <pc:spChg chg="add del mod">
          <ac:chgData name="Leo Speidel" userId="4185a2f0-feff-4d56-b1e5-2be28d398014" providerId="ADAL" clId="{40F711DC-9D1F-FE44-B914-8AD7955C1005}" dt="2021-02-28T10:31:00.509" v="7185" actId="478"/>
          <ac:spMkLst>
            <pc:docMk/>
            <pc:sldMk cId="457178099" sldId="814"/>
            <ac:spMk id="5" creationId="{4078DD18-70EF-1040-9C78-2EC81320A874}"/>
          </ac:spMkLst>
        </pc:spChg>
        <pc:spChg chg="add del mod">
          <ac:chgData name="Leo Speidel" userId="4185a2f0-feff-4d56-b1e5-2be28d398014" providerId="ADAL" clId="{40F711DC-9D1F-FE44-B914-8AD7955C1005}" dt="2021-02-28T10:31:00.509" v="7185" actId="478"/>
          <ac:spMkLst>
            <pc:docMk/>
            <pc:sldMk cId="457178099" sldId="814"/>
            <ac:spMk id="6" creationId="{4EE570DA-82B1-C04C-A8EF-E0F79E92AB57}"/>
          </ac:spMkLst>
        </pc:spChg>
        <pc:spChg chg="add del mod">
          <ac:chgData name="Leo Speidel" userId="4185a2f0-feff-4d56-b1e5-2be28d398014" providerId="ADAL" clId="{40F711DC-9D1F-FE44-B914-8AD7955C1005}" dt="2021-02-27T09:42:15.938" v="5596" actId="478"/>
          <ac:spMkLst>
            <pc:docMk/>
            <pc:sldMk cId="457178099" sldId="814"/>
            <ac:spMk id="7" creationId="{80D4B3E3-F18C-AC4C-90DA-9B596310E894}"/>
          </ac:spMkLst>
        </pc:spChg>
        <pc:spChg chg="add del mod">
          <ac:chgData name="Leo Speidel" userId="4185a2f0-feff-4d56-b1e5-2be28d398014" providerId="ADAL" clId="{40F711DC-9D1F-FE44-B914-8AD7955C1005}" dt="2021-02-28T10:31:00.509" v="7185" actId="478"/>
          <ac:spMkLst>
            <pc:docMk/>
            <pc:sldMk cId="457178099" sldId="814"/>
            <ac:spMk id="8" creationId="{6CAB1C1E-FC39-FC49-83AD-2C87B3575615}"/>
          </ac:spMkLst>
        </pc:spChg>
        <pc:spChg chg="add del mod">
          <ac:chgData name="Leo Speidel" userId="4185a2f0-feff-4d56-b1e5-2be28d398014" providerId="ADAL" clId="{40F711DC-9D1F-FE44-B914-8AD7955C1005}" dt="2021-02-28T10:31:00.509" v="7185" actId="478"/>
          <ac:spMkLst>
            <pc:docMk/>
            <pc:sldMk cId="457178099" sldId="814"/>
            <ac:spMk id="9" creationId="{30014240-74DA-8644-84E9-236FE4E66D6E}"/>
          </ac:spMkLst>
        </pc:spChg>
        <pc:spChg chg="add del mod">
          <ac:chgData name="Leo Speidel" userId="4185a2f0-feff-4d56-b1e5-2be28d398014" providerId="ADAL" clId="{40F711DC-9D1F-FE44-B914-8AD7955C1005}" dt="2021-02-27T09:51:47.589" v="5642"/>
          <ac:spMkLst>
            <pc:docMk/>
            <pc:sldMk cId="457178099" sldId="814"/>
            <ac:spMk id="10" creationId="{80B4CA9B-65D0-CB42-8C2B-40B82175C4D7}"/>
          </ac:spMkLst>
        </pc:spChg>
        <pc:spChg chg="add del mod">
          <ac:chgData name="Leo Speidel" userId="4185a2f0-feff-4d56-b1e5-2be28d398014" providerId="ADAL" clId="{40F711DC-9D1F-FE44-B914-8AD7955C1005}" dt="2021-02-28T10:31:00.509" v="7185" actId="478"/>
          <ac:spMkLst>
            <pc:docMk/>
            <pc:sldMk cId="457178099" sldId="814"/>
            <ac:spMk id="11" creationId="{084BADDE-99E2-AB49-ADB2-E904CC6E5774}"/>
          </ac:spMkLst>
        </pc:spChg>
        <pc:spChg chg="add del mod">
          <ac:chgData name="Leo Speidel" userId="4185a2f0-feff-4d56-b1e5-2be28d398014" providerId="ADAL" clId="{40F711DC-9D1F-FE44-B914-8AD7955C1005}" dt="2021-02-28T10:31:00.509" v="7185" actId="478"/>
          <ac:spMkLst>
            <pc:docMk/>
            <pc:sldMk cId="457178099" sldId="814"/>
            <ac:spMk id="12" creationId="{5E796243-5491-104D-AADC-50426D7CC5CC}"/>
          </ac:spMkLst>
        </pc:spChg>
        <pc:spChg chg="add del mod">
          <ac:chgData name="Leo Speidel" userId="4185a2f0-feff-4d56-b1e5-2be28d398014" providerId="ADAL" clId="{40F711DC-9D1F-FE44-B914-8AD7955C1005}" dt="2021-02-28T10:31:00.509" v="7185" actId="478"/>
          <ac:spMkLst>
            <pc:docMk/>
            <pc:sldMk cId="457178099" sldId="814"/>
            <ac:spMk id="13" creationId="{9A48E146-431B-4F4C-9473-44877FE14E02}"/>
          </ac:spMkLst>
        </pc:spChg>
        <pc:spChg chg="add del mod">
          <ac:chgData name="Leo Speidel" userId="4185a2f0-feff-4d56-b1e5-2be28d398014" providerId="ADAL" clId="{40F711DC-9D1F-FE44-B914-8AD7955C1005}" dt="2021-02-28T10:31:00.509" v="7185" actId="478"/>
          <ac:spMkLst>
            <pc:docMk/>
            <pc:sldMk cId="457178099" sldId="814"/>
            <ac:spMk id="14" creationId="{77C813DE-0D11-4F44-B0F0-8287EC4C5E50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16" creationId="{68F2A78F-B08F-7C43-9BF3-89C3B4063CAC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17" creationId="{C280965B-A685-3C41-BE8F-634054FF0BE0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18" creationId="{AF837282-EDFF-E842-BBD9-0B4373DE1576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19" creationId="{F9C54482-9B01-574E-A202-36DBFE5C7C8E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20" creationId="{E1775DB5-CB33-7F40-BD95-E66258FB3705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21" creationId="{57C68D27-5431-1742-A018-A3BE977AE4C6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22" creationId="{6DC6F70A-5EF3-F348-9467-45B2F11308ED}"/>
          </ac:spMkLst>
        </pc:spChg>
        <pc:spChg chg="add mod">
          <ac:chgData name="Leo Speidel" userId="4185a2f0-feff-4d56-b1e5-2be28d398014" providerId="ADAL" clId="{40F711DC-9D1F-FE44-B914-8AD7955C1005}" dt="2021-02-28T10:32:43.638" v="7213" actId="207"/>
          <ac:spMkLst>
            <pc:docMk/>
            <pc:sldMk cId="457178099" sldId="814"/>
            <ac:spMk id="23" creationId="{1B3E501D-E0FE-8644-AF05-8CCD71EAE4CB}"/>
          </ac:spMkLst>
        </pc:spChg>
        <pc:spChg chg="add mod">
          <ac:chgData name="Leo Speidel" userId="4185a2f0-feff-4d56-b1e5-2be28d398014" providerId="ADAL" clId="{40F711DC-9D1F-FE44-B914-8AD7955C1005}" dt="2021-02-28T10:32:43.638" v="7213" actId="207"/>
          <ac:spMkLst>
            <pc:docMk/>
            <pc:sldMk cId="457178099" sldId="814"/>
            <ac:spMk id="24" creationId="{6E6FB6D9-3709-1B49-9282-38BB8D066484}"/>
          </ac:spMkLst>
        </pc:spChg>
        <pc:spChg chg="add mod">
          <ac:chgData name="Leo Speidel" userId="4185a2f0-feff-4d56-b1e5-2be28d398014" providerId="ADAL" clId="{40F711DC-9D1F-FE44-B914-8AD7955C1005}" dt="2021-02-28T10:32:43.638" v="7213" actId="207"/>
          <ac:spMkLst>
            <pc:docMk/>
            <pc:sldMk cId="457178099" sldId="814"/>
            <ac:spMk id="25" creationId="{09DD8DF2-8225-E449-B18A-0F57D26ABD09}"/>
          </ac:spMkLst>
        </pc:spChg>
        <pc:spChg chg="add mod">
          <ac:chgData name="Leo Speidel" userId="4185a2f0-feff-4d56-b1e5-2be28d398014" providerId="ADAL" clId="{40F711DC-9D1F-FE44-B914-8AD7955C1005}" dt="2021-02-28T10:32:43.638" v="7213" actId="207"/>
          <ac:spMkLst>
            <pc:docMk/>
            <pc:sldMk cId="457178099" sldId="814"/>
            <ac:spMk id="26" creationId="{02D64ADF-6355-4747-9716-6144570FA787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27" creationId="{67DF0B24-D0B9-3A48-945C-6B0D00823F86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28" creationId="{98CED1CD-C05D-9443-B0BD-4EA14C28F157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29" creationId="{F2FD02BC-A85E-1247-A0AB-309361A061A5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30" creationId="{FF4B16FF-0ECD-D943-9DB2-C56C54DBCA68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31" creationId="{997546DC-2863-5F45-9B98-9116ED399590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32" creationId="{7F7E9BD3-F96F-544D-9344-D7E2221F8C1F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33" creationId="{09E0657A-CB83-EB46-9AB3-E3492A290EFC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34" creationId="{4D63C4A9-9077-7847-B2A3-30E53CD33E0E}"/>
          </ac:spMkLst>
        </pc:spChg>
        <pc:spChg chg="add mod">
          <ac:chgData name="Leo Speidel" userId="4185a2f0-feff-4d56-b1e5-2be28d398014" providerId="ADAL" clId="{40F711DC-9D1F-FE44-B914-8AD7955C1005}" dt="2021-02-28T10:31:25.359" v="7189" actId="1076"/>
          <ac:spMkLst>
            <pc:docMk/>
            <pc:sldMk cId="457178099" sldId="814"/>
            <ac:spMk id="35" creationId="{3E29C099-8B18-674E-BFA0-AAD28A24B1E1}"/>
          </ac:spMkLst>
        </pc:spChg>
        <pc:spChg chg="add mod">
          <ac:chgData name="Leo Speidel" userId="4185a2f0-feff-4d56-b1e5-2be28d398014" providerId="ADAL" clId="{40F711DC-9D1F-FE44-B914-8AD7955C1005}" dt="2021-02-28T10:34:05.833" v="7222" actId="20577"/>
          <ac:spMkLst>
            <pc:docMk/>
            <pc:sldMk cId="457178099" sldId="814"/>
            <ac:spMk id="36" creationId="{845D4A21-A3B0-974F-AE76-F97234F84E88}"/>
          </ac:spMkLst>
        </pc:spChg>
        <pc:spChg chg="add mod">
          <ac:chgData name="Leo Speidel" userId="4185a2f0-feff-4d56-b1e5-2be28d398014" providerId="ADAL" clId="{40F711DC-9D1F-FE44-B914-8AD7955C1005}" dt="2021-02-28T10:34:10.319" v="7223" actId="1076"/>
          <ac:spMkLst>
            <pc:docMk/>
            <pc:sldMk cId="457178099" sldId="814"/>
            <ac:spMk id="37" creationId="{46CCFA6F-D13F-3845-86D6-A10EE8E96E84}"/>
          </ac:spMkLst>
        </pc:spChg>
        <pc:spChg chg="add del mod">
          <ac:chgData name="Leo Speidel" userId="4185a2f0-feff-4d56-b1e5-2be28d398014" providerId="ADAL" clId="{40F711DC-9D1F-FE44-B914-8AD7955C1005}" dt="2021-02-28T10:36:53.708" v="7268" actId="478"/>
          <ac:spMkLst>
            <pc:docMk/>
            <pc:sldMk cId="457178099" sldId="814"/>
            <ac:spMk id="38" creationId="{EF4B2277-FB2D-5A4D-8B2D-86B1011BF55B}"/>
          </ac:spMkLst>
        </pc:spChg>
        <pc:picChg chg="add mod modCrop">
          <ac:chgData name="Leo Speidel" userId="4185a2f0-feff-4d56-b1e5-2be28d398014" providerId="ADAL" clId="{40F711DC-9D1F-FE44-B914-8AD7955C1005}" dt="2021-02-28T10:31:25.359" v="7189" actId="1076"/>
          <ac:picMkLst>
            <pc:docMk/>
            <pc:sldMk cId="457178099" sldId="814"/>
            <ac:picMk id="15" creationId="{25781968-E3C2-B142-85FC-59DFC173F6E3}"/>
          </ac:picMkLst>
        </pc:picChg>
      </pc:sldChg>
      <pc:sldChg chg="addSp delSp modSp new mod ord modClrScheme chgLayout">
        <pc:chgData name="Leo Speidel" userId="4185a2f0-feff-4d56-b1e5-2be28d398014" providerId="ADAL" clId="{40F711DC-9D1F-FE44-B914-8AD7955C1005}" dt="2021-03-04T09:25:15.334" v="14182" actId="20578"/>
        <pc:sldMkLst>
          <pc:docMk/>
          <pc:sldMk cId="77264310" sldId="815"/>
        </pc:sldMkLst>
        <pc:spChg chg="add mod">
          <ac:chgData name="Leo Speidel" userId="4185a2f0-feff-4d56-b1e5-2be28d398014" providerId="ADAL" clId="{40F711DC-9D1F-FE44-B914-8AD7955C1005}" dt="2021-03-03T14:38:10.837" v="14021" actId="1036"/>
          <ac:spMkLst>
            <pc:docMk/>
            <pc:sldMk cId="77264310" sldId="815"/>
            <ac:spMk id="2" creationId="{67F060A5-AF2B-4B40-AC23-6EF6F4B4A099}"/>
          </ac:spMkLst>
        </pc:spChg>
        <pc:spChg chg="del mod ord">
          <ac:chgData name="Leo Speidel" userId="4185a2f0-feff-4d56-b1e5-2be28d398014" providerId="ADAL" clId="{40F711DC-9D1F-FE44-B914-8AD7955C1005}" dt="2021-02-23T19:23:55.158" v="2714" actId="700"/>
          <ac:spMkLst>
            <pc:docMk/>
            <pc:sldMk cId="77264310" sldId="815"/>
            <ac:spMk id="2" creationId="{C2F376C6-474D-0046-8511-E87B71C3665F}"/>
          </ac:spMkLst>
        </pc:spChg>
        <pc:spChg chg="add del mod">
          <ac:chgData name="Leo Speidel" userId="4185a2f0-feff-4d56-b1e5-2be28d398014" providerId="ADAL" clId="{40F711DC-9D1F-FE44-B914-8AD7955C1005}" dt="2021-02-28T10:48:20.166" v="7529" actId="478"/>
          <ac:spMkLst>
            <pc:docMk/>
            <pc:sldMk cId="77264310" sldId="815"/>
            <ac:spMk id="3" creationId="{64AEB494-DF3B-E047-8BFD-7A6AB43B770C}"/>
          </ac:spMkLst>
        </pc:spChg>
        <pc:spChg chg="del mod ord">
          <ac:chgData name="Leo Speidel" userId="4185a2f0-feff-4d56-b1e5-2be28d398014" providerId="ADAL" clId="{40F711DC-9D1F-FE44-B914-8AD7955C1005}" dt="2021-02-23T19:23:55.158" v="2714" actId="700"/>
          <ac:spMkLst>
            <pc:docMk/>
            <pc:sldMk cId="77264310" sldId="815"/>
            <ac:spMk id="3" creationId="{A0C8A2F1-01D7-7646-BABD-62D7D1DD628E}"/>
          </ac:spMkLst>
        </pc:spChg>
        <pc:spChg chg="add mod ord">
          <ac:chgData name="Leo Speidel" userId="4185a2f0-feff-4d56-b1e5-2be28d398014" providerId="ADAL" clId="{40F711DC-9D1F-FE44-B914-8AD7955C1005}" dt="2021-03-02T09:27:07.220" v="11831" actId="20577"/>
          <ac:spMkLst>
            <pc:docMk/>
            <pc:sldMk cId="77264310" sldId="815"/>
            <ac:spMk id="4" creationId="{9536B8E1-604D-C74C-BBF1-BA4BEB13F6B7}"/>
          </ac:spMkLst>
        </pc:spChg>
        <pc:spChg chg="add mod ord">
          <ac:chgData name="Leo Speidel" userId="4185a2f0-feff-4d56-b1e5-2be28d398014" providerId="ADAL" clId="{40F711DC-9D1F-FE44-B914-8AD7955C1005}" dt="2021-03-03T14:37:56.850" v="13999" actId="20577"/>
          <ac:spMkLst>
            <pc:docMk/>
            <pc:sldMk cId="77264310" sldId="815"/>
            <ac:spMk id="5" creationId="{3F4789BF-1E33-E64F-8C33-F401D38FE336}"/>
          </ac:spMkLst>
        </pc:spChg>
        <pc:spChg chg="add del">
          <ac:chgData name="Leo Speidel" userId="4185a2f0-feff-4d56-b1e5-2be28d398014" providerId="ADAL" clId="{40F711DC-9D1F-FE44-B914-8AD7955C1005}" dt="2021-03-03T14:00:02.495" v="13697" actId="478"/>
          <ac:spMkLst>
            <pc:docMk/>
            <pc:sldMk cId="77264310" sldId="815"/>
            <ac:spMk id="6" creationId="{877C78A5-055D-2341-A2B8-20E69463ABDA}"/>
          </ac:spMkLst>
        </pc:spChg>
        <pc:spChg chg="add del mod">
          <ac:chgData name="Leo Speidel" userId="4185a2f0-feff-4d56-b1e5-2be28d398014" providerId="ADAL" clId="{40F711DC-9D1F-FE44-B914-8AD7955C1005}" dt="2021-02-28T10:48:20.166" v="7529" actId="478"/>
          <ac:spMkLst>
            <pc:docMk/>
            <pc:sldMk cId="77264310" sldId="815"/>
            <ac:spMk id="7" creationId="{1C375FC7-74A8-8C40-BD40-7967CBE4F482}"/>
          </ac:spMkLst>
        </pc:spChg>
        <pc:spChg chg="add del mod">
          <ac:chgData name="Leo Speidel" userId="4185a2f0-feff-4d56-b1e5-2be28d398014" providerId="ADAL" clId="{40F711DC-9D1F-FE44-B914-8AD7955C1005}" dt="2021-02-28T10:48:20.166" v="7529" actId="478"/>
          <ac:spMkLst>
            <pc:docMk/>
            <pc:sldMk cId="77264310" sldId="815"/>
            <ac:spMk id="9" creationId="{E161E881-2DB5-154E-84C2-04548A8DA951}"/>
          </ac:spMkLst>
        </pc:spChg>
        <pc:spChg chg="add mod">
          <ac:chgData name="Leo Speidel" userId="4185a2f0-feff-4d56-b1e5-2be28d398014" providerId="ADAL" clId="{40F711DC-9D1F-FE44-B914-8AD7955C1005}" dt="2021-03-03T14:02:00.966" v="13730" actId="207"/>
          <ac:spMkLst>
            <pc:docMk/>
            <pc:sldMk cId="77264310" sldId="815"/>
            <ac:spMk id="11" creationId="{2A627CD7-2819-1B41-A7D0-5D539E5A0EFA}"/>
          </ac:spMkLst>
        </pc:spChg>
        <pc:spChg chg="add mod">
          <ac:chgData name="Leo Speidel" userId="4185a2f0-feff-4d56-b1e5-2be28d398014" providerId="ADAL" clId="{40F711DC-9D1F-FE44-B914-8AD7955C1005}" dt="2021-03-03T14:38:10.837" v="14021" actId="1036"/>
          <ac:spMkLst>
            <pc:docMk/>
            <pc:sldMk cId="77264310" sldId="815"/>
            <ac:spMk id="12" creationId="{4E50B7FF-87D5-DF4B-825F-89DA850D71AA}"/>
          </ac:spMkLst>
        </pc:spChg>
        <pc:spChg chg="add mod">
          <ac:chgData name="Leo Speidel" userId="4185a2f0-feff-4d56-b1e5-2be28d398014" providerId="ADAL" clId="{40F711DC-9D1F-FE44-B914-8AD7955C1005}" dt="2021-03-03T14:38:10.837" v="14021" actId="1036"/>
          <ac:spMkLst>
            <pc:docMk/>
            <pc:sldMk cId="77264310" sldId="815"/>
            <ac:spMk id="13" creationId="{F034BCC1-94B9-F542-83BB-0FEE744F126C}"/>
          </ac:spMkLst>
        </pc:spChg>
        <pc:spChg chg="add mod">
          <ac:chgData name="Leo Speidel" userId="4185a2f0-feff-4d56-b1e5-2be28d398014" providerId="ADAL" clId="{40F711DC-9D1F-FE44-B914-8AD7955C1005}" dt="2021-03-03T13:59:25.923" v="13686" actId="1076"/>
          <ac:spMkLst>
            <pc:docMk/>
            <pc:sldMk cId="77264310" sldId="815"/>
            <ac:spMk id="14" creationId="{F82118D5-E1F2-5040-A233-294A8CF17DC6}"/>
          </ac:spMkLst>
        </pc:spChg>
        <pc:spChg chg="add mod">
          <ac:chgData name="Leo Speidel" userId="4185a2f0-feff-4d56-b1e5-2be28d398014" providerId="ADAL" clId="{40F711DC-9D1F-FE44-B914-8AD7955C1005}" dt="2021-03-03T14:38:05.433" v="14010" actId="1036"/>
          <ac:spMkLst>
            <pc:docMk/>
            <pc:sldMk cId="77264310" sldId="815"/>
            <ac:spMk id="30" creationId="{4FD1D57F-1852-A945-B474-C20499F99653}"/>
          </ac:spMkLst>
        </pc:spChg>
        <pc:spChg chg="add mod">
          <ac:chgData name="Leo Speidel" userId="4185a2f0-feff-4d56-b1e5-2be28d398014" providerId="ADAL" clId="{40F711DC-9D1F-FE44-B914-8AD7955C1005}" dt="2021-03-03T14:38:05.433" v="14010" actId="1036"/>
          <ac:spMkLst>
            <pc:docMk/>
            <pc:sldMk cId="77264310" sldId="815"/>
            <ac:spMk id="31" creationId="{1CA35D0A-F6B6-C745-8F61-7953ECA4ABDC}"/>
          </ac:spMkLst>
        </pc:spChg>
        <pc:spChg chg="add mod">
          <ac:chgData name="Leo Speidel" userId="4185a2f0-feff-4d56-b1e5-2be28d398014" providerId="ADAL" clId="{40F711DC-9D1F-FE44-B914-8AD7955C1005}" dt="2021-03-03T14:38:05.433" v="14010" actId="1036"/>
          <ac:spMkLst>
            <pc:docMk/>
            <pc:sldMk cId="77264310" sldId="815"/>
            <ac:spMk id="32" creationId="{E61CC64F-C518-304B-B174-5B5C817E3328}"/>
          </ac:spMkLst>
        </pc:spChg>
        <pc:picChg chg="add del mod">
          <ac:chgData name="Leo Speidel" userId="4185a2f0-feff-4d56-b1e5-2be28d398014" providerId="ADAL" clId="{40F711DC-9D1F-FE44-B914-8AD7955C1005}" dt="2021-03-02T18:26:36.368" v="12610" actId="478"/>
          <ac:picMkLst>
            <pc:docMk/>
            <pc:sldMk cId="77264310" sldId="815"/>
            <ac:picMk id="3" creationId="{5529C94F-37AA-574E-9506-D720FFBFA1F2}"/>
          </ac:picMkLst>
        </pc:picChg>
        <pc:picChg chg="add del mod">
          <ac:chgData name="Leo Speidel" userId="4185a2f0-feff-4d56-b1e5-2be28d398014" providerId="ADAL" clId="{40F711DC-9D1F-FE44-B914-8AD7955C1005}" dt="2021-02-23T20:00:50.730" v="4112" actId="478"/>
          <ac:picMkLst>
            <pc:docMk/>
            <pc:sldMk cId="77264310" sldId="815"/>
            <ac:picMk id="6" creationId="{77F65135-4AF2-0148-BF08-CC3191C35E9C}"/>
          </ac:picMkLst>
        </pc:picChg>
        <pc:picChg chg="add del mod">
          <ac:chgData name="Leo Speidel" userId="4185a2f0-feff-4d56-b1e5-2be28d398014" providerId="ADAL" clId="{40F711DC-9D1F-FE44-B914-8AD7955C1005}" dt="2021-02-23T20:01:27.034" v="4117" actId="478"/>
          <ac:picMkLst>
            <pc:docMk/>
            <pc:sldMk cId="77264310" sldId="815"/>
            <ac:picMk id="7" creationId="{92F90009-9A85-1944-81E3-5A06501B9413}"/>
          </ac:picMkLst>
        </pc:picChg>
        <pc:picChg chg="add mod">
          <ac:chgData name="Leo Speidel" userId="4185a2f0-feff-4d56-b1e5-2be28d398014" providerId="ADAL" clId="{40F711DC-9D1F-FE44-B914-8AD7955C1005}" dt="2021-03-03T14:38:05.433" v="14010" actId="1036"/>
          <ac:picMkLst>
            <pc:docMk/>
            <pc:sldMk cId="77264310" sldId="815"/>
            <ac:picMk id="8" creationId="{415C52C6-28F7-2445-9846-3081F545DD29}"/>
          </ac:picMkLst>
        </pc:picChg>
        <pc:picChg chg="add mod">
          <ac:chgData name="Leo Speidel" userId="4185a2f0-feff-4d56-b1e5-2be28d398014" providerId="ADAL" clId="{40F711DC-9D1F-FE44-B914-8AD7955C1005}" dt="2021-03-03T14:01:55.308" v="13729" actId="1076"/>
          <ac:picMkLst>
            <pc:docMk/>
            <pc:sldMk cId="77264310" sldId="815"/>
            <ac:picMk id="10" creationId="{62B6EC5F-6C0D-0242-9411-D3913764C84B}"/>
          </ac:picMkLst>
        </pc:picChg>
        <pc:cxnChg chg="add mod">
          <ac:chgData name="Leo Speidel" userId="4185a2f0-feff-4d56-b1e5-2be28d398014" providerId="ADAL" clId="{40F711DC-9D1F-FE44-B914-8AD7955C1005}" dt="2021-03-03T14:02:17.951" v="13733" actId="1582"/>
          <ac:cxnSpMkLst>
            <pc:docMk/>
            <pc:sldMk cId="77264310" sldId="815"/>
            <ac:cxnSpMk id="9" creationId="{D6F8F064-B3B7-3640-885B-5313BFE3E79C}"/>
          </ac:cxnSpMkLst>
        </pc:cxnChg>
        <pc:cxnChg chg="add del mod">
          <ac:chgData name="Leo Speidel" userId="4185a2f0-feff-4d56-b1e5-2be28d398014" providerId="ADAL" clId="{40F711DC-9D1F-FE44-B914-8AD7955C1005}" dt="2021-02-28T10:48:20.166" v="7529" actId="478"/>
          <ac:cxnSpMkLst>
            <pc:docMk/>
            <pc:sldMk cId="77264310" sldId="815"/>
            <ac:cxnSpMk id="10" creationId="{70490527-B593-7244-A1A5-6D246BB7A305}"/>
          </ac:cxnSpMkLst>
        </pc:cxnChg>
        <pc:cxnChg chg="add mod">
          <ac:chgData name="Leo Speidel" userId="4185a2f0-feff-4d56-b1e5-2be28d398014" providerId="ADAL" clId="{40F711DC-9D1F-FE44-B914-8AD7955C1005}" dt="2021-03-03T14:02:17.951" v="13733" actId="1582"/>
          <ac:cxnSpMkLst>
            <pc:docMk/>
            <pc:sldMk cId="77264310" sldId="815"/>
            <ac:cxnSpMk id="15" creationId="{3090405D-2E01-F240-AE65-EDFF787D5DED}"/>
          </ac:cxnSpMkLst>
        </pc:cxnChg>
        <pc:cxnChg chg="add mod">
          <ac:chgData name="Leo Speidel" userId="4185a2f0-feff-4d56-b1e5-2be28d398014" providerId="ADAL" clId="{40F711DC-9D1F-FE44-B914-8AD7955C1005}" dt="2021-03-03T14:02:17.951" v="13733" actId="1582"/>
          <ac:cxnSpMkLst>
            <pc:docMk/>
            <pc:sldMk cId="77264310" sldId="815"/>
            <ac:cxnSpMk id="18" creationId="{10906090-FCA1-1F4A-B0EE-0038DD9515DA}"/>
          </ac:cxnSpMkLst>
        </pc:cxnChg>
        <pc:cxnChg chg="add mod">
          <ac:chgData name="Leo Speidel" userId="4185a2f0-feff-4d56-b1e5-2be28d398014" providerId="ADAL" clId="{40F711DC-9D1F-FE44-B914-8AD7955C1005}" dt="2021-03-03T14:02:35.147" v="13737" actId="14100"/>
          <ac:cxnSpMkLst>
            <pc:docMk/>
            <pc:sldMk cId="77264310" sldId="815"/>
            <ac:cxnSpMk id="23" creationId="{B1CD59CF-6391-8D42-8779-D217718D4C22}"/>
          </ac:cxnSpMkLst>
        </pc:cxnChg>
        <pc:cxnChg chg="add del mod">
          <ac:chgData name="Leo Speidel" userId="4185a2f0-feff-4d56-b1e5-2be28d398014" providerId="ADAL" clId="{40F711DC-9D1F-FE44-B914-8AD7955C1005}" dt="2021-03-03T14:02:51.596" v="13741" actId="478"/>
          <ac:cxnSpMkLst>
            <pc:docMk/>
            <pc:sldMk cId="77264310" sldId="815"/>
            <ac:cxnSpMk id="27" creationId="{F36EFAFE-335D-414A-BD67-A485CFE8DC7F}"/>
          </ac:cxnSpMkLst>
        </pc:cxnChg>
      </pc:sldChg>
      <pc:sldChg chg="addSp modSp new mod">
        <pc:chgData name="Leo Speidel" userId="4185a2f0-feff-4d56-b1e5-2be28d398014" providerId="ADAL" clId="{40F711DC-9D1F-FE44-B914-8AD7955C1005}" dt="2021-02-28T15:55:32.497" v="8228" actId="1037"/>
        <pc:sldMkLst>
          <pc:docMk/>
          <pc:sldMk cId="3087523158" sldId="816"/>
        </pc:sldMkLst>
        <pc:spChg chg="mod">
          <ac:chgData name="Leo Speidel" userId="4185a2f0-feff-4d56-b1e5-2be28d398014" providerId="ADAL" clId="{40F711DC-9D1F-FE44-B914-8AD7955C1005}" dt="2021-02-23T19:34:44.568" v="3262" actId="20577"/>
          <ac:spMkLst>
            <pc:docMk/>
            <pc:sldMk cId="3087523158" sldId="816"/>
            <ac:spMk id="2" creationId="{21B64FB7-0F92-2B4B-A629-FC3BACC7EAA8}"/>
          </ac:spMkLst>
        </pc:spChg>
        <pc:spChg chg="mod">
          <ac:chgData name="Leo Speidel" userId="4185a2f0-feff-4d56-b1e5-2be28d398014" providerId="ADAL" clId="{40F711DC-9D1F-FE44-B914-8AD7955C1005}" dt="2021-02-28T10:28:45.916" v="7167" actId="1076"/>
          <ac:spMkLst>
            <pc:docMk/>
            <pc:sldMk cId="3087523158" sldId="816"/>
            <ac:spMk id="3" creationId="{ACB1D06E-36B6-5344-9E17-8E86A8E52015}"/>
          </ac:spMkLst>
        </pc:spChg>
        <pc:picChg chg="add mod">
          <ac:chgData name="Leo Speidel" userId="4185a2f0-feff-4d56-b1e5-2be28d398014" providerId="ADAL" clId="{40F711DC-9D1F-FE44-B914-8AD7955C1005}" dt="2021-02-28T11:08:56.475" v="8017" actId="1038"/>
          <ac:picMkLst>
            <pc:docMk/>
            <pc:sldMk cId="3087523158" sldId="816"/>
            <ac:picMk id="4" creationId="{DDAA925F-7CF6-1144-A39D-638A80414C80}"/>
          </ac:picMkLst>
        </pc:picChg>
        <pc:picChg chg="add mod">
          <ac:chgData name="Leo Speidel" userId="4185a2f0-feff-4d56-b1e5-2be28d398014" providerId="ADAL" clId="{40F711DC-9D1F-FE44-B914-8AD7955C1005}" dt="2021-02-28T10:28:51.792" v="7181" actId="1037"/>
          <ac:picMkLst>
            <pc:docMk/>
            <pc:sldMk cId="3087523158" sldId="816"/>
            <ac:picMk id="5" creationId="{2876C076-1EBC-D143-B983-242DEB83BD6A}"/>
          </ac:picMkLst>
        </pc:picChg>
        <pc:picChg chg="add mod">
          <ac:chgData name="Leo Speidel" userId="4185a2f0-feff-4d56-b1e5-2be28d398014" providerId="ADAL" clId="{40F711DC-9D1F-FE44-B914-8AD7955C1005}" dt="2021-02-28T15:55:32.497" v="8228" actId="1037"/>
          <ac:picMkLst>
            <pc:docMk/>
            <pc:sldMk cId="3087523158" sldId="816"/>
            <ac:picMk id="6" creationId="{1A237333-9176-B440-A61E-49A0FE2D9697}"/>
          </ac:picMkLst>
        </pc:picChg>
      </pc:sldChg>
      <pc:sldChg chg="addSp delSp modSp new mod ord">
        <pc:chgData name="Leo Speidel" userId="4185a2f0-feff-4d56-b1e5-2be28d398014" providerId="ADAL" clId="{40F711DC-9D1F-FE44-B914-8AD7955C1005}" dt="2021-03-03T12:11:12.077" v="13452" actId="20578"/>
        <pc:sldMkLst>
          <pc:docMk/>
          <pc:sldMk cId="3557978667" sldId="817"/>
        </pc:sldMkLst>
        <pc:spChg chg="mod">
          <ac:chgData name="Leo Speidel" userId="4185a2f0-feff-4d56-b1e5-2be28d398014" providerId="ADAL" clId="{40F711DC-9D1F-FE44-B914-8AD7955C1005}" dt="2021-02-23T19:49:40.528" v="3934" actId="20577"/>
          <ac:spMkLst>
            <pc:docMk/>
            <pc:sldMk cId="3557978667" sldId="817"/>
            <ac:spMk id="2" creationId="{C2C09EAB-15FE-CD45-91E6-1311D38E82B7}"/>
          </ac:spMkLst>
        </pc:spChg>
        <pc:spChg chg="add mod">
          <ac:chgData name="Leo Speidel" userId="4185a2f0-feff-4d56-b1e5-2be28d398014" providerId="ADAL" clId="{40F711DC-9D1F-FE44-B914-8AD7955C1005}" dt="2021-02-23T19:47:06.758" v="3779" actId="1035"/>
          <ac:spMkLst>
            <pc:docMk/>
            <pc:sldMk cId="3557978667" sldId="817"/>
            <ac:spMk id="4" creationId="{BDA398E4-6C05-E64D-A7B7-D2BF664BD5F9}"/>
          </ac:spMkLst>
        </pc:spChg>
        <pc:spChg chg="add mod">
          <ac:chgData name="Leo Speidel" userId="4185a2f0-feff-4d56-b1e5-2be28d398014" providerId="ADAL" clId="{40F711DC-9D1F-FE44-B914-8AD7955C1005}" dt="2021-03-02T18:21:59.227" v="12488" actId="1076"/>
          <ac:spMkLst>
            <pc:docMk/>
            <pc:sldMk cId="3557978667" sldId="817"/>
            <ac:spMk id="5" creationId="{A50B515D-222D-7442-9216-D5D2E729E3CF}"/>
          </ac:spMkLst>
        </pc:spChg>
        <pc:spChg chg="add del mod">
          <ac:chgData name="Leo Speidel" userId="4185a2f0-feff-4d56-b1e5-2be28d398014" providerId="ADAL" clId="{40F711DC-9D1F-FE44-B914-8AD7955C1005}" dt="2021-02-23T19:48:11.015" v="3840" actId="478"/>
          <ac:spMkLst>
            <pc:docMk/>
            <pc:sldMk cId="3557978667" sldId="817"/>
            <ac:spMk id="5" creationId="{E945C209-BFDD-004D-9CC0-35D87E9C7221}"/>
          </ac:spMkLst>
        </pc:spChg>
        <pc:spChg chg="add del mod">
          <ac:chgData name="Leo Speidel" userId="4185a2f0-feff-4d56-b1e5-2be28d398014" providerId="ADAL" clId="{40F711DC-9D1F-FE44-B914-8AD7955C1005}" dt="2021-02-23T19:45:06.050" v="3567"/>
          <ac:spMkLst>
            <pc:docMk/>
            <pc:sldMk cId="3557978667" sldId="817"/>
            <ac:spMk id="6" creationId="{3A015FE9-CE9A-B145-B12D-78F7A342D0B0}"/>
          </ac:spMkLst>
        </pc:spChg>
        <pc:spChg chg="add mod">
          <ac:chgData name="Leo Speidel" userId="4185a2f0-feff-4d56-b1e5-2be28d398014" providerId="ADAL" clId="{40F711DC-9D1F-FE44-B914-8AD7955C1005}" dt="2021-02-23T19:45:19.705" v="3607" actId="1035"/>
          <ac:spMkLst>
            <pc:docMk/>
            <pc:sldMk cId="3557978667" sldId="817"/>
            <ac:spMk id="7" creationId="{9ADC8465-69CE-BA43-8C00-80747720F1F7}"/>
          </ac:spMkLst>
        </pc:spChg>
        <pc:spChg chg="add mod">
          <ac:chgData name="Leo Speidel" userId="4185a2f0-feff-4d56-b1e5-2be28d398014" providerId="ADAL" clId="{40F711DC-9D1F-FE44-B914-8AD7955C1005}" dt="2021-02-23T19:45:27.108" v="3613" actId="1035"/>
          <ac:spMkLst>
            <pc:docMk/>
            <pc:sldMk cId="3557978667" sldId="817"/>
            <ac:spMk id="8" creationId="{F576D256-51AD-AC45-99E3-70F5FF9506D1}"/>
          </ac:spMkLst>
        </pc:spChg>
        <pc:spChg chg="add mod">
          <ac:chgData name="Leo Speidel" userId="4185a2f0-feff-4d56-b1e5-2be28d398014" providerId="ADAL" clId="{40F711DC-9D1F-FE44-B914-8AD7955C1005}" dt="2021-02-23T19:45:30.641" v="3615" actId="1076"/>
          <ac:spMkLst>
            <pc:docMk/>
            <pc:sldMk cId="3557978667" sldId="817"/>
            <ac:spMk id="9" creationId="{536C1F3A-E3D6-344D-A834-637052D0859A}"/>
          </ac:spMkLst>
        </pc:spChg>
        <pc:spChg chg="add mod">
          <ac:chgData name="Leo Speidel" userId="4185a2f0-feff-4d56-b1e5-2be28d398014" providerId="ADAL" clId="{40F711DC-9D1F-FE44-B914-8AD7955C1005}" dt="2021-02-23T19:45:38.413" v="3618" actId="1038"/>
          <ac:spMkLst>
            <pc:docMk/>
            <pc:sldMk cId="3557978667" sldId="817"/>
            <ac:spMk id="10" creationId="{882BA031-D38F-114E-9AFC-AB2732AEEF17}"/>
          </ac:spMkLst>
        </pc:spChg>
        <pc:spChg chg="add mod">
          <ac:chgData name="Leo Speidel" userId="4185a2f0-feff-4d56-b1e5-2be28d398014" providerId="ADAL" clId="{40F711DC-9D1F-FE44-B914-8AD7955C1005}" dt="2021-02-23T19:45:45.103" v="3621" actId="1035"/>
          <ac:spMkLst>
            <pc:docMk/>
            <pc:sldMk cId="3557978667" sldId="817"/>
            <ac:spMk id="11" creationId="{5227D9F4-68C3-7B4F-9C68-6B3E5813164F}"/>
          </ac:spMkLst>
        </pc:spChg>
        <pc:spChg chg="add mod">
          <ac:chgData name="Leo Speidel" userId="4185a2f0-feff-4d56-b1e5-2be28d398014" providerId="ADAL" clId="{40F711DC-9D1F-FE44-B914-8AD7955C1005}" dt="2021-02-23T19:45:50.096" v="3623" actId="1076"/>
          <ac:spMkLst>
            <pc:docMk/>
            <pc:sldMk cId="3557978667" sldId="817"/>
            <ac:spMk id="12" creationId="{B61CACF1-8A77-9D40-8586-D95066A52DDC}"/>
          </ac:spMkLst>
        </pc:spChg>
        <pc:spChg chg="add del mod">
          <ac:chgData name="Leo Speidel" userId="4185a2f0-feff-4d56-b1e5-2be28d398014" providerId="ADAL" clId="{40F711DC-9D1F-FE44-B914-8AD7955C1005}" dt="2021-02-23T19:45:59.377" v="3626" actId="478"/>
          <ac:spMkLst>
            <pc:docMk/>
            <pc:sldMk cId="3557978667" sldId="817"/>
            <ac:spMk id="13" creationId="{048ABBA8-3BC6-2A48-A39D-FB075FE74E84}"/>
          </ac:spMkLst>
        </pc:spChg>
        <pc:spChg chg="add mod">
          <ac:chgData name="Leo Speidel" userId="4185a2f0-feff-4d56-b1e5-2be28d398014" providerId="ADAL" clId="{40F711DC-9D1F-FE44-B914-8AD7955C1005}" dt="2021-02-23T19:46:07.417" v="3628" actId="1076"/>
          <ac:spMkLst>
            <pc:docMk/>
            <pc:sldMk cId="3557978667" sldId="817"/>
            <ac:spMk id="14" creationId="{4E5F7FE1-8D81-3D48-AF8B-25D040632CA5}"/>
          </ac:spMkLst>
        </pc:spChg>
        <pc:spChg chg="add mod">
          <ac:chgData name="Leo Speidel" userId="4185a2f0-feff-4d56-b1e5-2be28d398014" providerId="ADAL" clId="{40F711DC-9D1F-FE44-B914-8AD7955C1005}" dt="2021-02-23T19:46:13.895" v="3643" actId="1076"/>
          <ac:spMkLst>
            <pc:docMk/>
            <pc:sldMk cId="3557978667" sldId="817"/>
            <ac:spMk id="15" creationId="{2E55BCEA-CCCA-774F-AEB8-89F3DC985036}"/>
          </ac:spMkLst>
        </pc:spChg>
        <pc:spChg chg="add mod">
          <ac:chgData name="Leo Speidel" userId="4185a2f0-feff-4d56-b1e5-2be28d398014" providerId="ADAL" clId="{40F711DC-9D1F-FE44-B914-8AD7955C1005}" dt="2021-02-23T19:46:27.135" v="3668" actId="1037"/>
          <ac:spMkLst>
            <pc:docMk/>
            <pc:sldMk cId="3557978667" sldId="817"/>
            <ac:spMk id="16" creationId="{6E4918CD-00B5-A345-95FE-F5A24F4724F8}"/>
          </ac:spMkLst>
        </pc:spChg>
        <pc:spChg chg="add del mod">
          <ac:chgData name="Leo Speidel" userId="4185a2f0-feff-4d56-b1e5-2be28d398014" providerId="ADAL" clId="{40F711DC-9D1F-FE44-B914-8AD7955C1005}" dt="2021-02-23T19:46:25.127" v="3665"/>
          <ac:spMkLst>
            <pc:docMk/>
            <pc:sldMk cId="3557978667" sldId="817"/>
            <ac:spMk id="17" creationId="{ACA91A6C-A7AC-FB46-A1D7-E79BDDEB2785}"/>
          </ac:spMkLst>
        </pc:spChg>
        <pc:spChg chg="add mod">
          <ac:chgData name="Leo Speidel" userId="4185a2f0-feff-4d56-b1e5-2be28d398014" providerId="ADAL" clId="{40F711DC-9D1F-FE44-B914-8AD7955C1005}" dt="2021-02-23T19:46:33.857" v="3688" actId="1036"/>
          <ac:spMkLst>
            <pc:docMk/>
            <pc:sldMk cId="3557978667" sldId="817"/>
            <ac:spMk id="18" creationId="{102E3F21-2B59-674A-A84E-55EBDCCDA0A8}"/>
          </ac:spMkLst>
        </pc:spChg>
        <pc:spChg chg="add mod">
          <ac:chgData name="Leo Speidel" userId="4185a2f0-feff-4d56-b1e5-2be28d398014" providerId="ADAL" clId="{40F711DC-9D1F-FE44-B914-8AD7955C1005}" dt="2021-02-23T19:46:42.001" v="3693" actId="1035"/>
          <ac:spMkLst>
            <pc:docMk/>
            <pc:sldMk cId="3557978667" sldId="817"/>
            <ac:spMk id="19" creationId="{37596440-BAD3-0948-A455-C4DD0A9296A8}"/>
          </ac:spMkLst>
        </pc:spChg>
        <pc:spChg chg="add mod">
          <ac:chgData name="Leo Speidel" userId="4185a2f0-feff-4d56-b1e5-2be28d398014" providerId="ADAL" clId="{40F711DC-9D1F-FE44-B914-8AD7955C1005}" dt="2021-02-23T19:46:48.889" v="3738" actId="1037"/>
          <ac:spMkLst>
            <pc:docMk/>
            <pc:sldMk cId="3557978667" sldId="817"/>
            <ac:spMk id="20" creationId="{271518E9-993E-0647-969B-715810581835}"/>
          </ac:spMkLst>
        </pc:spChg>
        <pc:spChg chg="add mod">
          <ac:chgData name="Leo Speidel" userId="4185a2f0-feff-4d56-b1e5-2be28d398014" providerId="ADAL" clId="{40F711DC-9D1F-FE44-B914-8AD7955C1005}" dt="2021-02-23T19:46:54.589" v="3776" actId="1036"/>
          <ac:spMkLst>
            <pc:docMk/>
            <pc:sldMk cId="3557978667" sldId="817"/>
            <ac:spMk id="21" creationId="{4D9E82A8-2EBF-5D45-8EC6-41152EFD9538}"/>
          </ac:spMkLst>
        </pc:spChg>
        <pc:spChg chg="add mod">
          <ac:chgData name="Leo Speidel" userId="4185a2f0-feff-4d56-b1e5-2be28d398014" providerId="ADAL" clId="{40F711DC-9D1F-FE44-B914-8AD7955C1005}" dt="2021-02-23T19:47:38.790" v="3823" actId="1076"/>
          <ac:spMkLst>
            <pc:docMk/>
            <pc:sldMk cId="3557978667" sldId="817"/>
            <ac:spMk id="22" creationId="{B53566E9-09FC-D54B-BE5B-865479DD41D7}"/>
          </ac:spMkLst>
        </pc:spChg>
        <pc:spChg chg="add mod">
          <ac:chgData name="Leo Speidel" userId="4185a2f0-feff-4d56-b1e5-2be28d398014" providerId="ADAL" clId="{40F711DC-9D1F-FE44-B914-8AD7955C1005}" dt="2021-02-23T19:47:38.790" v="3823" actId="1076"/>
          <ac:spMkLst>
            <pc:docMk/>
            <pc:sldMk cId="3557978667" sldId="817"/>
            <ac:spMk id="23" creationId="{83AFD1B2-A944-B34F-9DF5-DD367C24B2A1}"/>
          </ac:spMkLst>
        </pc:spChg>
        <pc:spChg chg="add del mod">
          <ac:chgData name="Leo Speidel" userId="4185a2f0-feff-4d56-b1e5-2be28d398014" providerId="ADAL" clId="{40F711DC-9D1F-FE44-B914-8AD7955C1005}" dt="2021-02-23T19:48:13.885" v="3841" actId="478"/>
          <ac:spMkLst>
            <pc:docMk/>
            <pc:sldMk cId="3557978667" sldId="817"/>
            <ac:spMk id="24" creationId="{CCDA38DD-117F-7448-A1C2-7766B4F2860D}"/>
          </ac:spMkLst>
        </pc:spChg>
        <pc:spChg chg="add del mod">
          <ac:chgData name="Leo Speidel" userId="4185a2f0-feff-4d56-b1e5-2be28d398014" providerId="ADAL" clId="{40F711DC-9D1F-FE44-B914-8AD7955C1005}" dt="2021-02-23T19:48:34.044" v="3863" actId="478"/>
          <ac:spMkLst>
            <pc:docMk/>
            <pc:sldMk cId="3557978667" sldId="817"/>
            <ac:spMk id="25" creationId="{86D127CB-2DE6-5749-9E6F-92A345663982}"/>
          </ac:spMkLst>
        </pc:spChg>
        <pc:spChg chg="add mod">
          <ac:chgData name="Leo Speidel" userId="4185a2f0-feff-4d56-b1e5-2be28d398014" providerId="ADAL" clId="{40F711DC-9D1F-FE44-B914-8AD7955C1005}" dt="2021-02-23T19:52:59.611" v="3965" actId="1036"/>
          <ac:spMkLst>
            <pc:docMk/>
            <pc:sldMk cId="3557978667" sldId="817"/>
            <ac:spMk id="26" creationId="{AD0F60AE-AE49-2F42-9754-F7F084D2AA1F}"/>
          </ac:spMkLst>
        </pc:spChg>
        <pc:spChg chg="add mod">
          <ac:chgData name="Leo Speidel" userId="4185a2f0-feff-4d56-b1e5-2be28d398014" providerId="ADAL" clId="{40F711DC-9D1F-FE44-B914-8AD7955C1005}" dt="2021-02-23T19:53:51.883" v="3984" actId="1037"/>
          <ac:spMkLst>
            <pc:docMk/>
            <pc:sldMk cId="3557978667" sldId="817"/>
            <ac:spMk id="27" creationId="{39AB714B-E766-E04F-9FA2-52D3017A023A}"/>
          </ac:spMkLst>
        </pc:spChg>
        <pc:picChg chg="add mod">
          <ac:chgData name="Leo Speidel" userId="4185a2f0-feff-4d56-b1e5-2be28d398014" providerId="ADAL" clId="{40F711DC-9D1F-FE44-B914-8AD7955C1005}" dt="2021-02-23T19:44:20.098" v="3558" actId="1076"/>
          <ac:picMkLst>
            <pc:docMk/>
            <pc:sldMk cId="3557978667" sldId="817"/>
            <ac:picMk id="3" creationId="{B6DADB72-D893-DE4B-868A-FC06ECE5F21B}"/>
          </ac:picMkLst>
        </pc:picChg>
      </pc:sldChg>
      <pc:sldChg chg="del">
        <pc:chgData name="Leo Speidel" userId="4185a2f0-feff-4d56-b1e5-2be28d398014" providerId="ADAL" clId="{40F711DC-9D1F-FE44-B914-8AD7955C1005}" dt="2021-02-26T11:59:27.553" v="4310" actId="2696"/>
        <pc:sldMkLst>
          <pc:docMk/>
          <pc:sldMk cId="972682672" sldId="818"/>
        </pc:sldMkLst>
      </pc:sldChg>
      <pc:sldChg chg="addSp delSp modSp new mod ord modShow">
        <pc:chgData name="Leo Speidel" userId="4185a2f0-feff-4d56-b1e5-2be28d398014" providerId="ADAL" clId="{40F711DC-9D1F-FE44-B914-8AD7955C1005}" dt="2021-02-28T10:18:01.533" v="6824" actId="729"/>
        <pc:sldMkLst>
          <pc:docMk/>
          <pc:sldMk cId="2603774338" sldId="818"/>
        </pc:sldMkLst>
        <pc:spChg chg="mod">
          <ac:chgData name="Leo Speidel" userId="4185a2f0-feff-4d56-b1e5-2be28d398014" providerId="ADAL" clId="{40F711DC-9D1F-FE44-B914-8AD7955C1005}" dt="2021-02-26T12:24:46.473" v="5042" actId="20577"/>
          <ac:spMkLst>
            <pc:docMk/>
            <pc:sldMk cId="2603774338" sldId="818"/>
            <ac:spMk id="2" creationId="{E7442571-188E-BA45-A849-68D581DF208A}"/>
          </ac:spMkLst>
        </pc:spChg>
        <pc:spChg chg="mod">
          <ac:chgData name="Leo Speidel" userId="4185a2f0-feff-4d56-b1e5-2be28d398014" providerId="ADAL" clId="{40F711DC-9D1F-FE44-B914-8AD7955C1005}" dt="2021-02-28T10:17:18.824" v="6820" actId="20577"/>
          <ac:spMkLst>
            <pc:docMk/>
            <pc:sldMk cId="2603774338" sldId="818"/>
            <ac:spMk id="3" creationId="{217B7494-681F-9D4C-9343-763BE1B2511E}"/>
          </ac:spMkLst>
        </pc:spChg>
        <pc:picChg chg="add del mod">
          <ac:chgData name="Leo Speidel" userId="4185a2f0-feff-4d56-b1e5-2be28d398014" providerId="ADAL" clId="{40F711DC-9D1F-FE44-B914-8AD7955C1005}" dt="2021-02-27T10:19:49.005" v="5652" actId="478"/>
          <ac:picMkLst>
            <pc:docMk/>
            <pc:sldMk cId="2603774338" sldId="818"/>
            <ac:picMk id="1026" creationId="{07E1BFBC-B441-EC47-9AFE-89C577405459}"/>
          </ac:picMkLst>
        </pc:picChg>
        <pc:picChg chg="add mod">
          <ac:chgData name="Leo Speidel" userId="4185a2f0-feff-4d56-b1e5-2be28d398014" providerId="ADAL" clId="{40F711DC-9D1F-FE44-B914-8AD7955C1005}" dt="2021-02-28T10:17:30.073" v="6823" actId="1076"/>
          <ac:picMkLst>
            <pc:docMk/>
            <pc:sldMk cId="2603774338" sldId="818"/>
            <ac:picMk id="1028" creationId="{429A53C0-DB90-9643-A8AB-12927F99BF12}"/>
          </ac:picMkLst>
        </pc:picChg>
        <pc:picChg chg="add mod">
          <ac:chgData name="Leo Speidel" userId="4185a2f0-feff-4d56-b1e5-2be28d398014" providerId="ADAL" clId="{40F711DC-9D1F-FE44-B914-8AD7955C1005}" dt="2021-02-28T10:17:24.464" v="6821" actId="1076"/>
          <ac:picMkLst>
            <pc:docMk/>
            <pc:sldMk cId="2603774338" sldId="818"/>
            <ac:picMk id="1030" creationId="{3D45289E-9CB1-3E40-99C0-EC5E66A274A4}"/>
          </ac:picMkLst>
        </pc:picChg>
      </pc:sldChg>
      <pc:sldChg chg="addSp delSp modSp new add del mod ord modAnim modShow">
        <pc:chgData name="Leo Speidel" userId="4185a2f0-feff-4d56-b1e5-2be28d398014" providerId="ADAL" clId="{40F711DC-9D1F-FE44-B914-8AD7955C1005}" dt="2021-03-03T15:24:45.482" v="14162" actId="729"/>
        <pc:sldMkLst>
          <pc:docMk/>
          <pc:sldMk cId="3658819579" sldId="819"/>
        </pc:sldMkLst>
        <pc:spChg chg="mod">
          <ac:chgData name="Leo Speidel" userId="4185a2f0-feff-4d56-b1e5-2be28d398014" providerId="ADAL" clId="{40F711DC-9D1F-FE44-B914-8AD7955C1005}" dt="2021-02-28T09:27:29.837" v="6243" actId="20577"/>
          <ac:spMkLst>
            <pc:docMk/>
            <pc:sldMk cId="3658819579" sldId="819"/>
            <ac:spMk id="2" creationId="{AB82D1A5-3AB4-C742-85F5-9D99610299EB}"/>
          </ac:spMkLst>
        </pc:spChg>
        <pc:spChg chg="del mod">
          <ac:chgData name="Leo Speidel" userId="4185a2f0-feff-4d56-b1e5-2be28d398014" providerId="ADAL" clId="{40F711DC-9D1F-FE44-B914-8AD7955C1005}" dt="2021-02-28T09:24:30.845" v="6235" actId="478"/>
          <ac:spMkLst>
            <pc:docMk/>
            <pc:sldMk cId="3658819579" sldId="819"/>
            <ac:spMk id="3" creationId="{4F8A5F18-798F-434D-977D-632A0C5D03B3}"/>
          </ac:spMkLst>
        </pc:spChg>
        <pc:spChg chg="add del mod">
          <ac:chgData name="Leo Speidel" userId="4185a2f0-feff-4d56-b1e5-2be28d398014" providerId="ADAL" clId="{40F711DC-9D1F-FE44-B914-8AD7955C1005}" dt="2021-02-28T09:24:32.174" v="6236" actId="478"/>
          <ac:spMkLst>
            <pc:docMk/>
            <pc:sldMk cId="3658819579" sldId="819"/>
            <ac:spMk id="5" creationId="{B5A8C579-A8B7-4942-862A-F5291F66B448}"/>
          </ac:spMkLst>
        </pc:spChg>
        <pc:spChg chg="add mod">
          <ac:chgData name="Leo Speidel" userId="4185a2f0-feff-4d56-b1e5-2be28d398014" providerId="ADAL" clId="{40F711DC-9D1F-FE44-B914-8AD7955C1005}" dt="2021-02-28T15:50:40.320" v="8209" actId="113"/>
          <ac:spMkLst>
            <pc:docMk/>
            <pc:sldMk cId="3658819579" sldId="819"/>
            <ac:spMk id="7" creationId="{313951B7-0A48-C84C-B235-0F35FAE910D1}"/>
          </ac:spMkLst>
        </pc:spChg>
        <pc:spChg chg="add mod">
          <ac:chgData name="Leo Speidel" userId="4185a2f0-feff-4d56-b1e5-2be28d398014" providerId="ADAL" clId="{40F711DC-9D1F-FE44-B914-8AD7955C1005}" dt="2021-02-28T10:04:27.561" v="6411" actId="1076"/>
          <ac:spMkLst>
            <pc:docMk/>
            <pc:sldMk cId="3658819579" sldId="819"/>
            <ac:spMk id="10" creationId="{AE34F0A9-9868-3F48-9696-AC6AE627DF97}"/>
          </ac:spMkLst>
        </pc:spChg>
        <pc:spChg chg="add mod">
          <ac:chgData name="Leo Speidel" userId="4185a2f0-feff-4d56-b1e5-2be28d398014" providerId="ADAL" clId="{40F711DC-9D1F-FE44-B914-8AD7955C1005}" dt="2021-02-28T15:50:38.168" v="8208" actId="113"/>
          <ac:spMkLst>
            <pc:docMk/>
            <pc:sldMk cId="3658819579" sldId="819"/>
            <ac:spMk id="11" creationId="{98E94BE4-3560-294D-BA93-E0DA7A9C1A57}"/>
          </ac:spMkLst>
        </pc:spChg>
        <pc:spChg chg="add mod">
          <ac:chgData name="Leo Speidel" userId="4185a2f0-feff-4d56-b1e5-2be28d398014" providerId="ADAL" clId="{40F711DC-9D1F-FE44-B914-8AD7955C1005}" dt="2021-02-28T10:15:22.104" v="6768" actId="20577"/>
          <ac:spMkLst>
            <pc:docMk/>
            <pc:sldMk cId="3658819579" sldId="819"/>
            <ac:spMk id="26" creationId="{325C28E5-A308-DB48-B213-57BE24A624AC}"/>
          </ac:spMkLst>
        </pc:spChg>
        <pc:spChg chg="add mod">
          <ac:chgData name="Leo Speidel" userId="4185a2f0-feff-4d56-b1e5-2be28d398014" providerId="ADAL" clId="{40F711DC-9D1F-FE44-B914-8AD7955C1005}" dt="2021-02-28T10:12:28.554" v="6676" actId="1035"/>
          <ac:spMkLst>
            <pc:docMk/>
            <pc:sldMk cId="3658819579" sldId="819"/>
            <ac:spMk id="31" creationId="{14612F47-9834-C14C-81BD-04D75B61CDFC}"/>
          </ac:spMkLst>
        </pc:spChg>
        <pc:spChg chg="add mod">
          <ac:chgData name="Leo Speidel" userId="4185a2f0-feff-4d56-b1e5-2be28d398014" providerId="ADAL" clId="{40F711DC-9D1F-FE44-B914-8AD7955C1005}" dt="2021-02-28T10:13:40.956" v="6716" actId="1037"/>
          <ac:spMkLst>
            <pc:docMk/>
            <pc:sldMk cId="3658819579" sldId="819"/>
            <ac:spMk id="32" creationId="{2327A491-419F-354F-A252-F87C0A7FDC13}"/>
          </ac:spMkLst>
        </pc:spChg>
        <pc:spChg chg="add mod">
          <ac:chgData name="Leo Speidel" userId="4185a2f0-feff-4d56-b1e5-2be28d398014" providerId="ADAL" clId="{40F711DC-9D1F-FE44-B914-8AD7955C1005}" dt="2021-02-28T10:13:46.835" v="6724" actId="20577"/>
          <ac:spMkLst>
            <pc:docMk/>
            <pc:sldMk cId="3658819579" sldId="819"/>
            <ac:spMk id="33" creationId="{A116DFFF-5391-E148-B34C-36F0BBFD4A74}"/>
          </ac:spMkLst>
        </pc:spChg>
        <pc:spChg chg="add mod">
          <ac:chgData name="Leo Speidel" userId="4185a2f0-feff-4d56-b1e5-2be28d398014" providerId="ADAL" clId="{40F711DC-9D1F-FE44-B914-8AD7955C1005}" dt="2021-02-28T10:13:57.725" v="6743" actId="20577"/>
          <ac:spMkLst>
            <pc:docMk/>
            <pc:sldMk cId="3658819579" sldId="819"/>
            <ac:spMk id="34" creationId="{5257B0ED-EACC-3345-B87D-59DB79570DA7}"/>
          </ac:spMkLst>
        </pc:spChg>
        <pc:picChg chg="add mod modCrop">
          <ac:chgData name="Leo Speidel" userId="4185a2f0-feff-4d56-b1e5-2be28d398014" providerId="ADAL" clId="{40F711DC-9D1F-FE44-B914-8AD7955C1005}" dt="2021-02-28T10:04:27.561" v="6411" actId="1076"/>
          <ac:picMkLst>
            <pc:docMk/>
            <pc:sldMk cId="3658819579" sldId="819"/>
            <ac:picMk id="6" creationId="{9F378883-63E1-DD46-A38F-63E33F4A3BD5}"/>
          </ac:picMkLst>
        </pc:picChg>
        <pc:picChg chg="add mod modCrop">
          <ac:chgData name="Leo Speidel" userId="4185a2f0-feff-4d56-b1e5-2be28d398014" providerId="ADAL" clId="{40F711DC-9D1F-FE44-B914-8AD7955C1005}" dt="2021-02-28T10:04:27.561" v="6411" actId="1076"/>
          <ac:picMkLst>
            <pc:docMk/>
            <pc:sldMk cId="3658819579" sldId="819"/>
            <ac:picMk id="9" creationId="{A48632D3-1407-FD42-A79D-7C5A650142F7}"/>
          </ac:picMkLst>
        </pc:picChg>
        <pc:picChg chg="add del mod">
          <ac:chgData name="Leo Speidel" userId="4185a2f0-feff-4d56-b1e5-2be28d398014" providerId="ADAL" clId="{40F711DC-9D1F-FE44-B914-8AD7955C1005}" dt="2021-02-28T09:34:09.258" v="6396" actId="478"/>
          <ac:picMkLst>
            <pc:docMk/>
            <pc:sldMk cId="3658819579" sldId="819"/>
            <ac:picMk id="13" creationId="{4D75CDB0-AB1F-4E40-8975-5AD72814AE30}"/>
          </ac:picMkLst>
        </pc:picChg>
        <pc:picChg chg="add del mod">
          <ac:chgData name="Leo Speidel" userId="4185a2f0-feff-4d56-b1e5-2be28d398014" providerId="ADAL" clId="{40F711DC-9D1F-FE44-B914-8AD7955C1005}" dt="2021-02-28T10:02:17.341" v="6399" actId="478"/>
          <ac:picMkLst>
            <pc:docMk/>
            <pc:sldMk cId="3658819579" sldId="819"/>
            <ac:picMk id="15" creationId="{5272198C-9650-D64B-9E61-695C92617D20}"/>
          </ac:picMkLst>
        </pc:picChg>
        <pc:picChg chg="add del mod">
          <ac:chgData name="Leo Speidel" userId="4185a2f0-feff-4d56-b1e5-2be28d398014" providerId="ADAL" clId="{40F711DC-9D1F-FE44-B914-8AD7955C1005}" dt="2021-02-28T10:02:16.072" v="6398" actId="478"/>
          <ac:picMkLst>
            <pc:docMk/>
            <pc:sldMk cId="3658819579" sldId="819"/>
            <ac:picMk id="17" creationId="{954F7DF2-11D3-B142-8968-925C2DF955D3}"/>
          </ac:picMkLst>
        </pc:picChg>
        <pc:picChg chg="add del mod">
          <ac:chgData name="Leo Speidel" userId="4185a2f0-feff-4d56-b1e5-2be28d398014" providerId="ADAL" clId="{40F711DC-9D1F-FE44-B914-8AD7955C1005}" dt="2021-02-28T10:02:56.016" v="6402" actId="478"/>
          <ac:picMkLst>
            <pc:docMk/>
            <pc:sldMk cId="3658819579" sldId="819"/>
            <ac:picMk id="19" creationId="{59E131C6-9262-9E4F-89A9-5F4ED43F2510}"/>
          </ac:picMkLst>
        </pc:picChg>
        <pc:picChg chg="add del mod">
          <ac:chgData name="Leo Speidel" userId="4185a2f0-feff-4d56-b1e5-2be28d398014" providerId="ADAL" clId="{40F711DC-9D1F-FE44-B914-8AD7955C1005}" dt="2021-02-28T10:03:10.503" v="6404" actId="478"/>
          <ac:picMkLst>
            <pc:docMk/>
            <pc:sldMk cId="3658819579" sldId="819"/>
            <ac:picMk id="21" creationId="{68A6C9A0-9D71-6347-BA75-4B18F2E6C09A}"/>
          </ac:picMkLst>
        </pc:picChg>
        <pc:picChg chg="add del mod">
          <ac:chgData name="Leo Speidel" userId="4185a2f0-feff-4d56-b1e5-2be28d398014" providerId="ADAL" clId="{40F711DC-9D1F-FE44-B914-8AD7955C1005}" dt="2021-02-28T10:04:10.755" v="6407" actId="478"/>
          <ac:picMkLst>
            <pc:docMk/>
            <pc:sldMk cId="3658819579" sldId="819"/>
            <ac:picMk id="23" creationId="{3C015E91-2B24-9A4E-92BB-09600BA9B2A0}"/>
          </ac:picMkLst>
        </pc:picChg>
        <pc:picChg chg="add del mod">
          <ac:chgData name="Leo Speidel" userId="4185a2f0-feff-4d56-b1e5-2be28d398014" providerId="ADAL" clId="{40F711DC-9D1F-FE44-B914-8AD7955C1005}" dt="2021-02-28T10:07:58.517" v="6457" actId="478"/>
          <ac:picMkLst>
            <pc:docMk/>
            <pc:sldMk cId="3658819579" sldId="819"/>
            <ac:picMk id="25" creationId="{574357D3-24B6-0A4B-A408-7C287930505F}"/>
          </ac:picMkLst>
        </pc:picChg>
        <pc:picChg chg="add del mod">
          <ac:chgData name="Leo Speidel" userId="4185a2f0-feff-4d56-b1e5-2be28d398014" providerId="ADAL" clId="{40F711DC-9D1F-FE44-B914-8AD7955C1005}" dt="2021-02-28T10:08:04.908" v="6462" actId="478"/>
          <ac:picMkLst>
            <pc:docMk/>
            <pc:sldMk cId="3658819579" sldId="819"/>
            <ac:picMk id="28" creationId="{578255F3-56AA-B046-8A2A-1DDDE86E9CC0}"/>
          </ac:picMkLst>
        </pc:picChg>
        <pc:picChg chg="add mod">
          <ac:chgData name="Leo Speidel" userId="4185a2f0-feff-4d56-b1e5-2be28d398014" providerId="ADAL" clId="{40F711DC-9D1F-FE44-B914-8AD7955C1005}" dt="2021-02-28T10:08:48.092" v="6471" actId="1076"/>
          <ac:picMkLst>
            <pc:docMk/>
            <pc:sldMk cId="3658819579" sldId="819"/>
            <ac:picMk id="30" creationId="{56FEF358-29A1-CD4B-A209-4DD3BBF3AA7E}"/>
          </ac:picMkLst>
        </pc:picChg>
      </pc:sldChg>
      <pc:sldChg chg="new del">
        <pc:chgData name="Leo Speidel" userId="4185a2f0-feff-4d56-b1e5-2be28d398014" providerId="ADAL" clId="{40F711DC-9D1F-FE44-B914-8AD7955C1005}" dt="2021-02-28T10:37:01.973" v="7271" actId="2696"/>
        <pc:sldMkLst>
          <pc:docMk/>
          <pc:sldMk cId="2889941152" sldId="820"/>
        </pc:sldMkLst>
      </pc:sldChg>
      <pc:sldChg chg="addSp delSp modSp add mod ord modAnim">
        <pc:chgData name="Leo Speidel" userId="4185a2f0-feff-4d56-b1e5-2be28d398014" providerId="ADAL" clId="{40F711DC-9D1F-FE44-B914-8AD7955C1005}" dt="2021-03-03T13:57:44.458" v="13682" actId="20578"/>
        <pc:sldMkLst>
          <pc:docMk/>
          <pc:sldMk cId="1494848098" sldId="821"/>
        </pc:sldMkLst>
        <pc:spChg chg="mod">
          <ac:chgData name="Leo Speidel" userId="4185a2f0-feff-4d56-b1e5-2be28d398014" providerId="ADAL" clId="{40F711DC-9D1F-FE44-B914-8AD7955C1005}" dt="2021-03-02T17:38:43.966" v="11923"/>
          <ac:spMkLst>
            <pc:docMk/>
            <pc:sldMk cId="1494848098" sldId="821"/>
            <ac:spMk id="2" creationId="{E88B95C4-3B07-0C4D-81BE-CED26717CDB0}"/>
          </ac:spMkLst>
        </pc:spChg>
        <pc:spChg chg="add mod">
          <ac:chgData name="Leo Speidel" userId="4185a2f0-feff-4d56-b1e5-2be28d398014" providerId="ADAL" clId="{40F711DC-9D1F-FE44-B914-8AD7955C1005}" dt="2021-03-01T13:02:32.463" v="9184" actId="1076"/>
          <ac:spMkLst>
            <pc:docMk/>
            <pc:sldMk cId="1494848098" sldId="821"/>
            <ac:spMk id="4" creationId="{F28DE9FA-9621-0244-981B-E6B705677185}"/>
          </ac:spMkLst>
        </pc:spChg>
        <pc:spChg chg="add del mod">
          <ac:chgData name="Leo Speidel" userId="4185a2f0-feff-4d56-b1e5-2be28d398014" providerId="ADAL" clId="{40F711DC-9D1F-FE44-B914-8AD7955C1005}" dt="2021-02-28T10:43:45.325" v="7398"/>
          <ac:spMkLst>
            <pc:docMk/>
            <pc:sldMk cId="1494848098" sldId="821"/>
            <ac:spMk id="5" creationId="{48A23759-06E0-8A46-BC62-A0DF01FC4719}"/>
          </ac:spMkLst>
        </pc:spChg>
        <pc:spChg chg="add mod">
          <ac:chgData name="Leo Speidel" userId="4185a2f0-feff-4d56-b1e5-2be28d398014" providerId="ADAL" clId="{40F711DC-9D1F-FE44-B914-8AD7955C1005}" dt="2021-03-03T12:14:42.599" v="13513" actId="20577"/>
          <ac:spMkLst>
            <pc:docMk/>
            <pc:sldMk cId="1494848098" sldId="821"/>
            <ac:spMk id="5" creationId="{B316CF6B-79C0-5E42-99A4-421F6FC39B88}"/>
          </ac:spMkLst>
        </pc:spChg>
        <pc:spChg chg="add del mod">
          <ac:chgData name="Leo Speidel" userId="4185a2f0-feff-4d56-b1e5-2be28d398014" providerId="ADAL" clId="{40F711DC-9D1F-FE44-B914-8AD7955C1005}" dt="2021-03-02T09:18:00.693" v="11553" actId="478"/>
          <ac:spMkLst>
            <pc:docMk/>
            <pc:sldMk cId="1494848098" sldId="821"/>
            <ac:spMk id="6" creationId="{3CB1392C-E150-144B-B986-DB2B259BF9B4}"/>
          </ac:spMkLst>
        </pc:spChg>
        <pc:spChg chg="add mod">
          <ac:chgData name="Leo Speidel" userId="4185a2f0-feff-4d56-b1e5-2be28d398014" providerId="ADAL" clId="{40F711DC-9D1F-FE44-B914-8AD7955C1005}" dt="2021-03-02T09:19:59.836" v="11586" actId="1076"/>
          <ac:spMkLst>
            <pc:docMk/>
            <pc:sldMk cId="1494848098" sldId="821"/>
            <ac:spMk id="8" creationId="{1361A8F8-3258-DB47-AAC0-A5A74BC9F50B}"/>
          </ac:spMkLst>
        </pc:spChg>
        <pc:spChg chg="add mod">
          <ac:chgData name="Leo Speidel" userId="4185a2f0-feff-4d56-b1e5-2be28d398014" providerId="ADAL" clId="{40F711DC-9D1F-FE44-B914-8AD7955C1005}" dt="2021-03-02T09:19:59.836" v="11586" actId="1076"/>
          <ac:spMkLst>
            <pc:docMk/>
            <pc:sldMk cId="1494848098" sldId="821"/>
            <ac:spMk id="9" creationId="{93A8170B-8D5E-6B40-BCB7-D950E3C90FFB}"/>
          </ac:spMkLst>
        </pc:spChg>
        <pc:spChg chg="add mod">
          <ac:chgData name="Leo Speidel" userId="4185a2f0-feff-4d56-b1e5-2be28d398014" providerId="ADAL" clId="{40F711DC-9D1F-FE44-B914-8AD7955C1005}" dt="2021-03-03T08:53:14.803" v="13358" actId="1076"/>
          <ac:spMkLst>
            <pc:docMk/>
            <pc:sldMk cId="1494848098" sldId="821"/>
            <ac:spMk id="10" creationId="{3C94E6F6-69FB-A045-A02D-91564DEE9654}"/>
          </ac:spMkLst>
        </pc:spChg>
        <pc:spChg chg="add mod">
          <ac:chgData name="Leo Speidel" userId="4185a2f0-feff-4d56-b1e5-2be28d398014" providerId="ADAL" clId="{40F711DC-9D1F-FE44-B914-8AD7955C1005}" dt="2021-02-28T10:45:57.877" v="7455" actId="1076"/>
          <ac:spMkLst>
            <pc:docMk/>
            <pc:sldMk cId="1494848098" sldId="821"/>
            <ac:spMk id="13" creationId="{C4BE2366-3253-CD40-A129-61E57791913B}"/>
          </ac:spMkLst>
        </pc:spChg>
        <pc:spChg chg="mod">
          <ac:chgData name="Leo Speidel" userId="4185a2f0-feff-4d56-b1e5-2be28d398014" providerId="ADAL" clId="{40F711DC-9D1F-FE44-B914-8AD7955C1005}" dt="2021-02-28T10:40:28.550" v="7340" actId="1076"/>
          <ac:spMkLst>
            <pc:docMk/>
            <pc:sldMk cId="1494848098" sldId="821"/>
            <ac:spMk id="16" creationId="{68F2A78F-B08F-7C43-9BF3-89C3B4063CAC}"/>
          </ac:spMkLst>
        </pc:spChg>
        <pc:spChg chg="del">
          <ac:chgData name="Leo Speidel" userId="4185a2f0-feff-4d56-b1e5-2be28d398014" providerId="ADAL" clId="{40F711DC-9D1F-FE44-B914-8AD7955C1005}" dt="2021-02-28T10:39:54.096" v="7332" actId="478"/>
          <ac:spMkLst>
            <pc:docMk/>
            <pc:sldMk cId="1494848098" sldId="821"/>
            <ac:spMk id="17" creationId="{C280965B-A685-3C41-BE8F-634054FF0BE0}"/>
          </ac:spMkLst>
        </pc:spChg>
        <pc:spChg chg="del">
          <ac:chgData name="Leo Speidel" userId="4185a2f0-feff-4d56-b1e5-2be28d398014" providerId="ADAL" clId="{40F711DC-9D1F-FE44-B914-8AD7955C1005}" dt="2021-02-28T10:37:58.301" v="7289" actId="478"/>
          <ac:spMkLst>
            <pc:docMk/>
            <pc:sldMk cId="1494848098" sldId="821"/>
            <ac:spMk id="18" creationId="{AF837282-EDFF-E842-BBD9-0B4373DE1576}"/>
          </ac:spMkLst>
        </pc:spChg>
        <pc:spChg chg="del">
          <ac:chgData name="Leo Speidel" userId="4185a2f0-feff-4d56-b1e5-2be28d398014" providerId="ADAL" clId="{40F711DC-9D1F-FE44-B914-8AD7955C1005}" dt="2021-02-28T10:37:52.860" v="7288" actId="478"/>
          <ac:spMkLst>
            <pc:docMk/>
            <pc:sldMk cId="1494848098" sldId="821"/>
            <ac:spMk id="21" creationId="{57C68D27-5431-1742-A018-A3BE977AE4C6}"/>
          </ac:spMkLst>
        </pc:spChg>
        <pc:spChg chg="del">
          <ac:chgData name="Leo Speidel" userId="4185a2f0-feff-4d56-b1e5-2be28d398014" providerId="ADAL" clId="{40F711DC-9D1F-FE44-B914-8AD7955C1005}" dt="2021-02-28T10:38:08.571" v="7291" actId="478"/>
          <ac:spMkLst>
            <pc:docMk/>
            <pc:sldMk cId="1494848098" sldId="821"/>
            <ac:spMk id="22" creationId="{6DC6F70A-5EF3-F348-9467-45B2F11308ED}"/>
          </ac:spMkLst>
        </pc:spChg>
        <pc:spChg chg="del">
          <ac:chgData name="Leo Speidel" userId="4185a2f0-feff-4d56-b1e5-2be28d398014" providerId="ADAL" clId="{40F711DC-9D1F-FE44-B914-8AD7955C1005}" dt="2021-02-28T10:38:10.315" v="7292" actId="478"/>
          <ac:spMkLst>
            <pc:docMk/>
            <pc:sldMk cId="1494848098" sldId="821"/>
            <ac:spMk id="23" creationId="{1B3E501D-E0FE-8644-AF05-8CCD71EAE4CB}"/>
          </ac:spMkLst>
        </pc:spChg>
        <pc:spChg chg="del">
          <ac:chgData name="Leo Speidel" userId="4185a2f0-feff-4d56-b1e5-2be28d398014" providerId="ADAL" clId="{40F711DC-9D1F-FE44-B914-8AD7955C1005}" dt="2021-02-28T10:38:08.571" v="7291" actId="478"/>
          <ac:spMkLst>
            <pc:docMk/>
            <pc:sldMk cId="1494848098" sldId="821"/>
            <ac:spMk id="24" creationId="{6E6FB6D9-3709-1B49-9282-38BB8D066484}"/>
          </ac:spMkLst>
        </pc:spChg>
        <pc:spChg chg="del">
          <ac:chgData name="Leo Speidel" userId="4185a2f0-feff-4d56-b1e5-2be28d398014" providerId="ADAL" clId="{40F711DC-9D1F-FE44-B914-8AD7955C1005}" dt="2021-02-28T10:38:00.519" v="7290" actId="478"/>
          <ac:spMkLst>
            <pc:docMk/>
            <pc:sldMk cId="1494848098" sldId="821"/>
            <ac:spMk id="25" creationId="{09DD8DF2-8225-E449-B18A-0F57D26ABD09}"/>
          </ac:spMkLst>
        </pc:spChg>
        <pc:spChg chg="del">
          <ac:chgData name="Leo Speidel" userId="4185a2f0-feff-4d56-b1e5-2be28d398014" providerId="ADAL" clId="{40F711DC-9D1F-FE44-B914-8AD7955C1005}" dt="2021-02-28T10:38:00.519" v="7290" actId="478"/>
          <ac:spMkLst>
            <pc:docMk/>
            <pc:sldMk cId="1494848098" sldId="821"/>
            <ac:spMk id="26" creationId="{02D64ADF-6355-4747-9716-6144570FA787}"/>
          </ac:spMkLst>
        </pc:spChg>
        <pc:spChg chg="add del">
          <ac:chgData name="Leo Speidel" userId="4185a2f0-feff-4d56-b1e5-2be28d398014" providerId="ADAL" clId="{40F711DC-9D1F-FE44-B914-8AD7955C1005}" dt="2021-02-28T10:37:48.008" v="7285" actId="478"/>
          <ac:spMkLst>
            <pc:docMk/>
            <pc:sldMk cId="1494848098" sldId="821"/>
            <ac:spMk id="27" creationId="{67DF0B24-D0B9-3A48-945C-6B0D00823F86}"/>
          </ac:spMkLst>
        </pc:spChg>
        <pc:spChg chg="del mod">
          <ac:chgData name="Leo Speidel" userId="4185a2f0-feff-4d56-b1e5-2be28d398014" providerId="ADAL" clId="{40F711DC-9D1F-FE44-B914-8AD7955C1005}" dt="2021-02-28T10:37:51.471" v="7287" actId="478"/>
          <ac:spMkLst>
            <pc:docMk/>
            <pc:sldMk cId="1494848098" sldId="821"/>
            <ac:spMk id="28" creationId="{98CED1CD-C05D-9443-B0BD-4EA14C28F157}"/>
          </ac:spMkLst>
        </pc:spChg>
        <pc:spChg chg="del mod">
          <ac:chgData name="Leo Speidel" userId="4185a2f0-feff-4d56-b1e5-2be28d398014" providerId="ADAL" clId="{40F711DC-9D1F-FE44-B914-8AD7955C1005}" dt="2021-02-28T10:37:43.846" v="7282" actId="478"/>
          <ac:spMkLst>
            <pc:docMk/>
            <pc:sldMk cId="1494848098" sldId="821"/>
            <ac:spMk id="29" creationId="{F2FD02BC-A85E-1247-A0AB-309361A061A5}"/>
          </ac:spMkLst>
        </pc:spChg>
        <pc:spChg chg="del">
          <ac:chgData name="Leo Speidel" userId="4185a2f0-feff-4d56-b1e5-2be28d398014" providerId="ADAL" clId="{40F711DC-9D1F-FE44-B914-8AD7955C1005}" dt="2021-02-28T10:38:10.315" v="7292" actId="478"/>
          <ac:spMkLst>
            <pc:docMk/>
            <pc:sldMk cId="1494848098" sldId="821"/>
            <ac:spMk id="30" creationId="{FF4B16FF-0ECD-D943-9DB2-C56C54DBCA68}"/>
          </ac:spMkLst>
        </pc:spChg>
        <pc:spChg chg="del">
          <ac:chgData name="Leo Speidel" userId="4185a2f0-feff-4d56-b1e5-2be28d398014" providerId="ADAL" clId="{40F711DC-9D1F-FE44-B914-8AD7955C1005}" dt="2021-02-28T10:39:52.834" v="7331" actId="478"/>
          <ac:spMkLst>
            <pc:docMk/>
            <pc:sldMk cId="1494848098" sldId="821"/>
            <ac:spMk id="31" creationId="{997546DC-2863-5F45-9B98-9116ED399590}"/>
          </ac:spMkLst>
        </pc:spChg>
        <pc:spChg chg="del">
          <ac:chgData name="Leo Speidel" userId="4185a2f0-feff-4d56-b1e5-2be28d398014" providerId="ADAL" clId="{40F711DC-9D1F-FE44-B914-8AD7955C1005}" dt="2021-02-28T10:37:58.301" v="7289" actId="478"/>
          <ac:spMkLst>
            <pc:docMk/>
            <pc:sldMk cId="1494848098" sldId="821"/>
            <ac:spMk id="34" creationId="{4D63C4A9-9077-7847-B2A3-30E53CD33E0E}"/>
          </ac:spMkLst>
        </pc:spChg>
        <pc:spChg chg="mod">
          <ac:chgData name="Leo Speidel" userId="4185a2f0-feff-4d56-b1e5-2be28d398014" providerId="ADAL" clId="{40F711DC-9D1F-FE44-B914-8AD7955C1005}" dt="2021-02-28T10:40:36.650" v="7342" actId="1076"/>
          <ac:spMkLst>
            <pc:docMk/>
            <pc:sldMk cId="1494848098" sldId="821"/>
            <ac:spMk id="35" creationId="{3E29C099-8B18-674E-BFA0-AAD28A24B1E1}"/>
          </ac:spMkLst>
        </pc:spChg>
        <pc:spChg chg="del">
          <ac:chgData name="Leo Speidel" userId="4185a2f0-feff-4d56-b1e5-2be28d398014" providerId="ADAL" clId="{40F711DC-9D1F-FE44-B914-8AD7955C1005}" dt="2021-02-28T10:37:20.494" v="7277" actId="478"/>
          <ac:spMkLst>
            <pc:docMk/>
            <pc:sldMk cId="1494848098" sldId="821"/>
            <ac:spMk id="36" creationId="{845D4A21-A3B0-974F-AE76-F97234F84E88}"/>
          </ac:spMkLst>
        </pc:spChg>
        <pc:spChg chg="mod">
          <ac:chgData name="Leo Speidel" userId="4185a2f0-feff-4d56-b1e5-2be28d398014" providerId="ADAL" clId="{40F711DC-9D1F-FE44-B914-8AD7955C1005}" dt="2021-02-28T10:37:23.060" v="7278" actId="1076"/>
          <ac:spMkLst>
            <pc:docMk/>
            <pc:sldMk cId="1494848098" sldId="821"/>
            <ac:spMk id="37" creationId="{46CCFA6F-D13F-3845-86D6-A10EE8E96E84}"/>
          </ac:spMkLst>
        </pc:spChg>
        <pc:spChg chg="add mod">
          <ac:chgData name="Leo Speidel" userId="4185a2f0-feff-4d56-b1e5-2be28d398014" providerId="ADAL" clId="{40F711DC-9D1F-FE44-B914-8AD7955C1005}" dt="2021-02-28T10:45:53.163" v="7454" actId="14100"/>
          <ac:spMkLst>
            <pc:docMk/>
            <pc:sldMk cId="1494848098" sldId="821"/>
            <ac:spMk id="38" creationId="{704D505E-6BB6-3C43-9F7C-328232EC0F40}"/>
          </ac:spMkLst>
        </pc:spChg>
        <pc:spChg chg="add mod">
          <ac:chgData name="Leo Speidel" userId="4185a2f0-feff-4d56-b1e5-2be28d398014" providerId="ADAL" clId="{40F711DC-9D1F-FE44-B914-8AD7955C1005}" dt="2021-03-01T13:01:38.556" v="9172" actId="20577"/>
          <ac:spMkLst>
            <pc:docMk/>
            <pc:sldMk cId="1494848098" sldId="821"/>
            <ac:spMk id="39" creationId="{EBCD5D99-F872-FE4A-9AB4-87E07091F68A}"/>
          </ac:spMkLst>
        </pc:spChg>
        <pc:spChg chg="add mod">
          <ac:chgData name="Leo Speidel" userId="4185a2f0-feff-4d56-b1e5-2be28d398014" providerId="ADAL" clId="{40F711DC-9D1F-FE44-B914-8AD7955C1005}" dt="2021-03-01T13:01:35.843" v="9166" actId="14100"/>
          <ac:spMkLst>
            <pc:docMk/>
            <pc:sldMk cId="1494848098" sldId="821"/>
            <ac:spMk id="40" creationId="{441BA619-D12F-9045-8A60-B5B78DB4E598}"/>
          </ac:spMkLst>
        </pc:spChg>
        <pc:spChg chg="add mod">
          <ac:chgData name="Leo Speidel" userId="4185a2f0-feff-4d56-b1e5-2be28d398014" providerId="ADAL" clId="{40F711DC-9D1F-FE44-B914-8AD7955C1005}" dt="2021-03-01T13:03:09.835" v="9189" actId="1036"/>
          <ac:spMkLst>
            <pc:docMk/>
            <pc:sldMk cId="1494848098" sldId="821"/>
            <ac:spMk id="45" creationId="{61555EC7-B1D1-B746-80F6-B28D25B065CC}"/>
          </ac:spMkLst>
        </pc:spChg>
        <pc:picChg chg="add mod">
          <ac:chgData name="Leo Speidel" userId="4185a2f0-feff-4d56-b1e5-2be28d398014" providerId="ADAL" clId="{40F711DC-9D1F-FE44-B914-8AD7955C1005}" dt="2021-02-28T10:45:04.712" v="7424" actId="1037"/>
          <ac:picMkLst>
            <pc:docMk/>
            <pc:sldMk cId="1494848098" sldId="821"/>
            <ac:picMk id="3" creationId="{50B3CF69-599B-5548-8B28-CECEB280B092}"/>
          </ac:picMkLst>
        </pc:picChg>
        <pc:picChg chg="add del mod">
          <ac:chgData name="Leo Speidel" userId="4185a2f0-feff-4d56-b1e5-2be28d398014" providerId="ADAL" clId="{40F711DC-9D1F-FE44-B914-8AD7955C1005}" dt="2021-03-02T09:18:25.128" v="11561" actId="1076"/>
          <ac:picMkLst>
            <pc:docMk/>
            <pc:sldMk cId="1494848098" sldId="821"/>
            <ac:picMk id="15" creationId="{25781968-E3C2-B142-85FC-59DFC173F6E3}"/>
          </ac:picMkLst>
        </pc:picChg>
        <pc:cxnChg chg="add mod">
          <ac:chgData name="Leo Speidel" userId="4185a2f0-feff-4d56-b1e5-2be28d398014" providerId="ADAL" clId="{40F711DC-9D1F-FE44-B914-8AD7955C1005}" dt="2021-02-28T10:46:19.884" v="7459" actId="14100"/>
          <ac:cxnSpMkLst>
            <pc:docMk/>
            <pc:sldMk cId="1494848098" sldId="821"/>
            <ac:cxnSpMk id="7" creationId="{FC4717FF-F9FD-434A-8203-EF2C05B224B6}"/>
          </ac:cxnSpMkLst>
        </pc:cxnChg>
        <pc:cxnChg chg="add mod">
          <ac:chgData name="Leo Speidel" userId="4185a2f0-feff-4d56-b1e5-2be28d398014" providerId="ADAL" clId="{40F711DC-9D1F-FE44-B914-8AD7955C1005}" dt="2021-02-28T10:46:16.961" v="7458" actId="14100"/>
          <ac:cxnSpMkLst>
            <pc:docMk/>
            <pc:sldMk cId="1494848098" sldId="821"/>
            <ac:cxnSpMk id="41" creationId="{98D016D7-6F41-B541-844C-CBF31E07808E}"/>
          </ac:cxnSpMkLst>
        </pc:cxnChg>
        <pc:cxnChg chg="add mod">
          <ac:chgData name="Leo Speidel" userId="4185a2f0-feff-4d56-b1e5-2be28d398014" providerId="ADAL" clId="{40F711DC-9D1F-FE44-B914-8AD7955C1005}" dt="2021-02-28T10:46:14.608" v="7457" actId="14100"/>
          <ac:cxnSpMkLst>
            <pc:docMk/>
            <pc:sldMk cId="1494848098" sldId="821"/>
            <ac:cxnSpMk id="42" creationId="{4A01A291-1FAC-9743-AA42-36DFEE433D61}"/>
          </ac:cxnSpMkLst>
        </pc:cxnChg>
      </pc:sldChg>
      <pc:sldChg chg="addSp delSp modSp new mod">
        <pc:chgData name="Leo Speidel" userId="4185a2f0-feff-4d56-b1e5-2be28d398014" providerId="ADAL" clId="{40F711DC-9D1F-FE44-B914-8AD7955C1005}" dt="2021-03-01T13:05:28.671" v="9262" actId="1035"/>
        <pc:sldMkLst>
          <pc:docMk/>
          <pc:sldMk cId="1839337739" sldId="822"/>
        </pc:sldMkLst>
        <pc:spChg chg="mod">
          <ac:chgData name="Leo Speidel" userId="4185a2f0-feff-4d56-b1e5-2be28d398014" providerId="ADAL" clId="{40F711DC-9D1F-FE44-B914-8AD7955C1005}" dt="2021-03-01T08:30:38.733" v="8486" actId="20577"/>
          <ac:spMkLst>
            <pc:docMk/>
            <pc:sldMk cId="1839337739" sldId="822"/>
            <ac:spMk id="2" creationId="{817BE11D-6C0D-0A41-BD13-A3F95C204508}"/>
          </ac:spMkLst>
        </pc:spChg>
        <pc:spChg chg="del">
          <ac:chgData name="Leo Speidel" userId="4185a2f0-feff-4d56-b1e5-2be28d398014" providerId="ADAL" clId="{40F711DC-9D1F-FE44-B914-8AD7955C1005}" dt="2021-03-01T08:30:40.653" v="8487" actId="478"/>
          <ac:spMkLst>
            <pc:docMk/>
            <pc:sldMk cId="1839337739" sldId="822"/>
            <ac:spMk id="3" creationId="{9DA96E06-E3EB-9F4E-89AE-5EAB4C013C7C}"/>
          </ac:spMkLst>
        </pc:spChg>
        <pc:spChg chg="add del mod">
          <ac:chgData name="Leo Speidel" userId="4185a2f0-feff-4d56-b1e5-2be28d398014" providerId="ADAL" clId="{40F711DC-9D1F-FE44-B914-8AD7955C1005}" dt="2021-03-01T08:37:23.214" v="8842" actId="478"/>
          <ac:spMkLst>
            <pc:docMk/>
            <pc:sldMk cId="1839337739" sldId="822"/>
            <ac:spMk id="5" creationId="{6437A629-740C-D245-9CD0-A19027C00FF0}"/>
          </ac:spMkLst>
        </pc:spChg>
        <pc:spChg chg="add del mod">
          <ac:chgData name="Leo Speidel" userId="4185a2f0-feff-4d56-b1e5-2be28d398014" providerId="ADAL" clId="{40F711DC-9D1F-FE44-B914-8AD7955C1005}" dt="2021-03-01T08:37:59.796" v="8866" actId="478"/>
          <ac:spMkLst>
            <pc:docMk/>
            <pc:sldMk cId="1839337739" sldId="822"/>
            <ac:spMk id="7" creationId="{A4546EDD-8444-8746-824E-FBC23E3DCA93}"/>
          </ac:spMkLst>
        </pc:spChg>
        <pc:spChg chg="add mod">
          <ac:chgData name="Leo Speidel" userId="4185a2f0-feff-4d56-b1e5-2be28d398014" providerId="ADAL" clId="{40F711DC-9D1F-FE44-B914-8AD7955C1005}" dt="2021-03-01T08:38:17.749" v="8877" actId="1035"/>
          <ac:spMkLst>
            <pc:docMk/>
            <pc:sldMk cId="1839337739" sldId="822"/>
            <ac:spMk id="8" creationId="{FC6B5FC6-2C4F-E946-8160-123FDE8E1271}"/>
          </ac:spMkLst>
        </pc:spChg>
        <pc:spChg chg="add mod">
          <ac:chgData name="Leo Speidel" userId="4185a2f0-feff-4d56-b1e5-2be28d398014" providerId="ADAL" clId="{40F711DC-9D1F-FE44-B914-8AD7955C1005}" dt="2021-03-01T08:40:59.218" v="9063" actId="1035"/>
          <ac:spMkLst>
            <pc:docMk/>
            <pc:sldMk cId="1839337739" sldId="822"/>
            <ac:spMk id="9" creationId="{A0C9184B-6072-AF4C-B82C-59987C5570FE}"/>
          </ac:spMkLst>
        </pc:spChg>
        <pc:spChg chg="add mod">
          <ac:chgData name="Leo Speidel" userId="4185a2f0-feff-4d56-b1e5-2be28d398014" providerId="ADAL" clId="{40F711DC-9D1F-FE44-B914-8AD7955C1005}" dt="2021-03-01T08:38:43.167" v="8902" actId="14100"/>
          <ac:spMkLst>
            <pc:docMk/>
            <pc:sldMk cId="1839337739" sldId="822"/>
            <ac:spMk id="10" creationId="{E6DB9BFF-8016-D444-B858-C5BD9B8F357D}"/>
          </ac:spMkLst>
        </pc:spChg>
        <pc:spChg chg="add mod">
          <ac:chgData name="Leo Speidel" userId="4185a2f0-feff-4d56-b1e5-2be28d398014" providerId="ADAL" clId="{40F711DC-9D1F-FE44-B914-8AD7955C1005}" dt="2021-03-01T08:38:55.671" v="8917" actId="14100"/>
          <ac:spMkLst>
            <pc:docMk/>
            <pc:sldMk cId="1839337739" sldId="822"/>
            <ac:spMk id="11" creationId="{ED245AA2-D243-A540-B412-EC9427024894}"/>
          </ac:spMkLst>
        </pc:spChg>
        <pc:spChg chg="add mod">
          <ac:chgData name="Leo Speidel" userId="4185a2f0-feff-4d56-b1e5-2be28d398014" providerId="ADAL" clId="{40F711DC-9D1F-FE44-B914-8AD7955C1005}" dt="2021-03-01T08:44:07.982" v="9143" actId="20577"/>
          <ac:spMkLst>
            <pc:docMk/>
            <pc:sldMk cId="1839337739" sldId="822"/>
            <ac:spMk id="12" creationId="{45498524-A0F7-BB42-82B7-CCEA9A2EEAC7}"/>
          </ac:spMkLst>
        </pc:spChg>
        <pc:spChg chg="add mod">
          <ac:chgData name="Leo Speidel" userId="4185a2f0-feff-4d56-b1e5-2be28d398014" providerId="ADAL" clId="{40F711DC-9D1F-FE44-B914-8AD7955C1005}" dt="2021-03-01T08:40:21.626" v="9035" actId="1038"/>
          <ac:spMkLst>
            <pc:docMk/>
            <pc:sldMk cId="1839337739" sldId="822"/>
            <ac:spMk id="13" creationId="{5A6CA11D-A91D-AC48-9211-C26D81204CE3}"/>
          </ac:spMkLst>
        </pc:spChg>
        <pc:spChg chg="add mod">
          <ac:chgData name="Leo Speidel" userId="4185a2f0-feff-4d56-b1e5-2be28d398014" providerId="ADAL" clId="{40F711DC-9D1F-FE44-B914-8AD7955C1005}" dt="2021-03-01T08:40:25.536" v="9046" actId="1038"/>
          <ac:spMkLst>
            <pc:docMk/>
            <pc:sldMk cId="1839337739" sldId="822"/>
            <ac:spMk id="14" creationId="{DDBF015D-B7D4-6D48-8DFB-47AD45E7081D}"/>
          </ac:spMkLst>
        </pc:spChg>
        <pc:spChg chg="add mod">
          <ac:chgData name="Leo Speidel" userId="4185a2f0-feff-4d56-b1e5-2be28d398014" providerId="ADAL" clId="{40F711DC-9D1F-FE44-B914-8AD7955C1005}" dt="2021-03-01T08:41:07.376" v="9070" actId="122"/>
          <ac:spMkLst>
            <pc:docMk/>
            <pc:sldMk cId="1839337739" sldId="822"/>
            <ac:spMk id="15" creationId="{58D76B54-6A28-B747-887D-F26541D5F25C}"/>
          </ac:spMkLst>
        </pc:spChg>
        <pc:spChg chg="add mod">
          <ac:chgData name="Leo Speidel" userId="4185a2f0-feff-4d56-b1e5-2be28d398014" providerId="ADAL" clId="{40F711DC-9D1F-FE44-B914-8AD7955C1005}" dt="2021-03-01T08:40:40.244" v="9050" actId="1076"/>
          <ac:spMkLst>
            <pc:docMk/>
            <pc:sldMk cId="1839337739" sldId="822"/>
            <ac:spMk id="16" creationId="{7970A0D3-95F7-4041-A47F-0E87C2E0D6FA}"/>
          </ac:spMkLst>
        </pc:spChg>
        <pc:spChg chg="add del mod">
          <ac:chgData name="Leo Speidel" userId="4185a2f0-feff-4d56-b1e5-2be28d398014" providerId="ADAL" clId="{40F711DC-9D1F-FE44-B914-8AD7955C1005}" dt="2021-03-01T13:03:58.223" v="9190" actId="478"/>
          <ac:spMkLst>
            <pc:docMk/>
            <pc:sldMk cId="1839337739" sldId="822"/>
            <ac:spMk id="37" creationId="{7CBBA7AA-EB24-E44C-91B8-EC555FE233EA}"/>
          </ac:spMkLst>
        </pc:spChg>
        <pc:spChg chg="add del mod">
          <ac:chgData name="Leo Speidel" userId="4185a2f0-feff-4d56-b1e5-2be28d398014" providerId="ADAL" clId="{40F711DC-9D1F-FE44-B914-8AD7955C1005}" dt="2021-03-01T13:03:58.223" v="9190" actId="478"/>
          <ac:spMkLst>
            <pc:docMk/>
            <pc:sldMk cId="1839337739" sldId="822"/>
            <ac:spMk id="38" creationId="{A0E7E825-C5EA-FD45-9993-A63432533D34}"/>
          </ac:spMkLst>
        </pc:spChg>
        <pc:picChg chg="add mod modCrop">
          <ac:chgData name="Leo Speidel" userId="4185a2f0-feff-4d56-b1e5-2be28d398014" providerId="ADAL" clId="{40F711DC-9D1F-FE44-B914-8AD7955C1005}" dt="2021-03-01T08:40:13.029" v="9029" actId="1076"/>
          <ac:picMkLst>
            <pc:docMk/>
            <pc:sldMk cId="1839337739" sldId="822"/>
            <ac:picMk id="4" creationId="{D21FD396-1710-BF41-81A0-04904E74E269}"/>
          </ac:picMkLst>
        </pc:picChg>
        <pc:picChg chg="add mod">
          <ac:chgData name="Leo Speidel" userId="4185a2f0-feff-4d56-b1e5-2be28d398014" providerId="ADAL" clId="{40F711DC-9D1F-FE44-B914-8AD7955C1005}" dt="2021-03-01T08:37:40.821" v="8847" actId="1076"/>
          <ac:picMkLst>
            <pc:docMk/>
            <pc:sldMk cId="1839337739" sldId="822"/>
            <ac:picMk id="6" creationId="{2546A99B-612E-1743-A63C-D094691AC38F}"/>
          </ac:picMkLst>
        </pc:picChg>
        <pc:cxnChg chg="add mod">
          <ac:chgData name="Leo Speidel" userId="4185a2f0-feff-4d56-b1e5-2be28d398014" providerId="ADAL" clId="{40F711DC-9D1F-FE44-B914-8AD7955C1005}" dt="2021-03-01T08:41:37.988" v="9081" actId="14100"/>
          <ac:cxnSpMkLst>
            <pc:docMk/>
            <pc:sldMk cId="1839337739" sldId="822"/>
            <ac:cxnSpMk id="18" creationId="{ECE05E24-9CBC-2D44-A0E8-8424D0D967B5}"/>
          </ac:cxnSpMkLst>
        </pc:cxnChg>
        <pc:cxnChg chg="add mod">
          <ac:chgData name="Leo Speidel" userId="4185a2f0-feff-4d56-b1e5-2be28d398014" providerId="ADAL" clId="{40F711DC-9D1F-FE44-B914-8AD7955C1005}" dt="2021-03-01T08:41:34.526" v="9080" actId="14100"/>
          <ac:cxnSpMkLst>
            <pc:docMk/>
            <pc:sldMk cId="1839337739" sldId="822"/>
            <ac:cxnSpMk id="19" creationId="{BF45A11A-A59D-0C49-AD03-5B16F810A8C7}"/>
          </ac:cxnSpMkLst>
        </pc:cxnChg>
        <pc:cxnChg chg="add mod">
          <ac:chgData name="Leo Speidel" userId="4185a2f0-feff-4d56-b1e5-2be28d398014" providerId="ADAL" clId="{40F711DC-9D1F-FE44-B914-8AD7955C1005}" dt="2021-03-01T08:42:06.906" v="9089" actId="14100"/>
          <ac:cxnSpMkLst>
            <pc:docMk/>
            <pc:sldMk cId="1839337739" sldId="822"/>
            <ac:cxnSpMk id="23" creationId="{6A80E456-C982-7643-951D-C42239833036}"/>
          </ac:cxnSpMkLst>
        </pc:cxnChg>
        <pc:cxnChg chg="add mod">
          <ac:chgData name="Leo Speidel" userId="4185a2f0-feff-4d56-b1e5-2be28d398014" providerId="ADAL" clId="{40F711DC-9D1F-FE44-B914-8AD7955C1005}" dt="2021-03-01T08:42:00.576" v="9088" actId="14100"/>
          <ac:cxnSpMkLst>
            <pc:docMk/>
            <pc:sldMk cId="1839337739" sldId="822"/>
            <ac:cxnSpMk id="25" creationId="{05766838-D8C7-B748-B65A-C87C959FDABD}"/>
          </ac:cxnSpMkLst>
        </pc:cxnChg>
        <pc:cxnChg chg="add mod">
          <ac:chgData name="Leo Speidel" userId="4185a2f0-feff-4d56-b1e5-2be28d398014" providerId="ADAL" clId="{40F711DC-9D1F-FE44-B914-8AD7955C1005}" dt="2021-03-01T13:04:09.467" v="9191" actId="14100"/>
          <ac:cxnSpMkLst>
            <pc:docMk/>
            <pc:sldMk cId="1839337739" sldId="822"/>
            <ac:cxnSpMk id="29" creationId="{90D5CFA6-F3A2-634C-A23B-A4B121A9EECF}"/>
          </ac:cxnSpMkLst>
        </pc:cxnChg>
        <pc:cxnChg chg="add del mod">
          <ac:chgData name="Leo Speidel" userId="4185a2f0-feff-4d56-b1e5-2be28d398014" providerId="ADAL" clId="{40F711DC-9D1F-FE44-B914-8AD7955C1005}" dt="2021-03-01T13:04:51.694" v="9201" actId="478"/>
          <ac:cxnSpMkLst>
            <pc:docMk/>
            <pc:sldMk cId="1839337739" sldId="822"/>
            <ac:cxnSpMk id="30" creationId="{158D3BA5-8A28-5B4E-A03F-467F52D76E98}"/>
          </ac:cxnSpMkLst>
        </pc:cxnChg>
        <pc:cxnChg chg="add del mod">
          <ac:chgData name="Leo Speidel" userId="4185a2f0-feff-4d56-b1e5-2be28d398014" providerId="ADAL" clId="{40F711DC-9D1F-FE44-B914-8AD7955C1005}" dt="2021-03-01T13:04:53.148" v="9202" actId="478"/>
          <ac:cxnSpMkLst>
            <pc:docMk/>
            <pc:sldMk cId="1839337739" sldId="822"/>
            <ac:cxnSpMk id="34" creationId="{CCA27408-6C8D-7643-A819-0E1FBF9974D5}"/>
          </ac:cxnSpMkLst>
        </pc:cxnChg>
        <pc:cxnChg chg="add mod">
          <ac:chgData name="Leo Speidel" userId="4185a2f0-feff-4d56-b1e5-2be28d398014" providerId="ADAL" clId="{40F711DC-9D1F-FE44-B914-8AD7955C1005}" dt="2021-03-01T13:05:28.671" v="9262" actId="1035"/>
          <ac:cxnSpMkLst>
            <pc:docMk/>
            <pc:sldMk cId="1839337739" sldId="822"/>
            <ac:cxnSpMk id="44" creationId="{88CB8B0E-FF72-4A41-9092-C95E733C13E9}"/>
          </ac:cxnSpMkLst>
        </pc:cxnChg>
        <pc:cxnChg chg="add mod">
          <ac:chgData name="Leo Speidel" userId="4185a2f0-feff-4d56-b1e5-2be28d398014" providerId="ADAL" clId="{40F711DC-9D1F-FE44-B914-8AD7955C1005}" dt="2021-03-01T13:05:24.027" v="9258" actId="14100"/>
          <ac:cxnSpMkLst>
            <pc:docMk/>
            <pc:sldMk cId="1839337739" sldId="822"/>
            <ac:cxnSpMk id="46" creationId="{8F3B7BAE-94C9-144F-8B91-773E6A9CC7F0}"/>
          </ac:cxnSpMkLst>
        </pc:cxnChg>
      </pc:sldChg>
      <pc:sldChg chg="addSp delSp modSp new del mod delAnim modAnim">
        <pc:chgData name="Leo Speidel" userId="4185a2f0-feff-4d56-b1e5-2be28d398014" providerId="ADAL" clId="{40F711DC-9D1F-FE44-B914-8AD7955C1005}" dt="2021-02-28T16:02:57.122" v="8375" actId="2696"/>
        <pc:sldMkLst>
          <pc:docMk/>
          <pc:sldMk cId="2878413918" sldId="822"/>
        </pc:sldMkLst>
        <pc:spChg chg="del">
          <ac:chgData name="Leo Speidel" userId="4185a2f0-feff-4d56-b1e5-2be28d398014" providerId="ADAL" clId="{40F711DC-9D1F-FE44-B914-8AD7955C1005}" dt="2021-02-28T15:56:09.721" v="8232" actId="478"/>
          <ac:spMkLst>
            <pc:docMk/>
            <pc:sldMk cId="2878413918" sldId="822"/>
            <ac:spMk id="2" creationId="{FA188AFD-E3B4-B649-AD34-42046C8A25C0}"/>
          </ac:spMkLst>
        </pc:spChg>
        <pc:spChg chg="del">
          <ac:chgData name="Leo Speidel" userId="4185a2f0-feff-4d56-b1e5-2be28d398014" providerId="ADAL" clId="{40F711DC-9D1F-FE44-B914-8AD7955C1005}" dt="2021-02-28T15:56:09.721" v="8232" actId="478"/>
          <ac:spMkLst>
            <pc:docMk/>
            <pc:sldMk cId="2878413918" sldId="822"/>
            <ac:spMk id="3" creationId="{394D53F9-A69C-1D48-A8F9-D4CFCDBD908D}"/>
          </ac:spMkLst>
        </pc:spChg>
        <pc:spChg chg="add mod">
          <ac:chgData name="Leo Speidel" userId="4185a2f0-feff-4d56-b1e5-2be28d398014" providerId="ADAL" clId="{40F711DC-9D1F-FE44-B914-8AD7955C1005}" dt="2021-02-28T15:58:08.123" v="8257" actId="14100"/>
          <ac:spMkLst>
            <pc:docMk/>
            <pc:sldMk cId="2878413918" sldId="822"/>
            <ac:spMk id="5" creationId="{2F76F244-7275-2348-BF46-C558D3B57E4E}"/>
          </ac:spMkLst>
        </pc:spChg>
        <pc:spChg chg="add del mod">
          <ac:chgData name="Leo Speidel" userId="4185a2f0-feff-4d56-b1e5-2be28d398014" providerId="ADAL" clId="{40F711DC-9D1F-FE44-B914-8AD7955C1005}" dt="2021-02-28T15:57:34.894" v="8253" actId="478"/>
          <ac:spMkLst>
            <pc:docMk/>
            <pc:sldMk cId="2878413918" sldId="822"/>
            <ac:spMk id="6" creationId="{FABB85AE-3FBF-6E42-B972-8D9D4FA54BCC}"/>
          </ac:spMkLst>
        </pc:spChg>
        <pc:spChg chg="add del mod">
          <ac:chgData name="Leo Speidel" userId="4185a2f0-feff-4d56-b1e5-2be28d398014" providerId="ADAL" clId="{40F711DC-9D1F-FE44-B914-8AD7955C1005}" dt="2021-02-28T15:56:15.330" v="8234" actId="478"/>
          <ac:spMkLst>
            <pc:docMk/>
            <pc:sldMk cId="2878413918" sldId="822"/>
            <ac:spMk id="7" creationId="{2BD07E1F-7792-DB4F-B238-E0D05C99A0A2}"/>
          </ac:spMkLst>
        </pc:spChg>
        <pc:spChg chg="add mod">
          <ac:chgData name="Leo Speidel" userId="4185a2f0-feff-4d56-b1e5-2be28d398014" providerId="ADAL" clId="{40F711DC-9D1F-FE44-B914-8AD7955C1005}" dt="2021-02-28T15:58:08.123" v="8257" actId="14100"/>
          <ac:spMkLst>
            <pc:docMk/>
            <pc:sldMk cId="2878413918" sldId="822"/>
            <ac:spMk id="8" creationId="{46858A3E-062F-4F45-9822-D0EBF747059F}"/>
          </ac:spMkLst>
        </pc:spChg>
        <pc:spChg chg="add del mod">
          <ac:chgData name="Leo Speidel" userId="4185a2f0-feff-4d56-b1e5-2be28d398014" providerId="ADAL" clId="{40F711DC-9D1F-FE44-B914-8AD7955C1005}" dt="2021-02-28T15:57:41.282" v="8255" actId="478"/>
          <ac:spMkLst>
            <pc:docMk/>
            <pc:sldMk cId="2878413918" sldId="822"/>
            <ac:spMk id="9" creationId="{91B7098B-A767-6A4A-84B5-920961788018}"/>
          </ac:spMkLst>
        </pc:spChg>
        <pc:spChg chg="add mod">
          <ac:chgData name="Leo Speidel" userId="4185a2f0-feff-4d56-b1e5-2be28d398014" providerId="ADAL" clId="{40F711DC-9D1F-FE44-B914-8AD7955C1005}" dt="2021-02-28T15:58:08.123" v="8257" actId="14100"/>
          <ac:spMkLst>
            <pc:docMk/>
            <pc:sldMk cId="2878413918" sldId="822"/>
            <ac:spMk id="10" creationId="{429BE57A-5B5D-C142-912F-E79ED8402A70}"/>
          </ac:spMkLst>
        </pc:spChg>
        <pc:spChg chg="add mod">
          <ac:chgData name="Leo Speidel" userId="4185a2f0-feff-4d56-b1e5-2be28d398014" providerId="ADAL" clId="{40F711DC-9D1F-FE44-B914-8AD7955C1005}" dt="2021-02-28T15:58:08.123" v="8257" actId="14100"/>
          <ac:spMkLst>
            <pc:docMk/>
            <pc:sldMk cId="2878413918" sldId="822"/>
            <ac:spMk id="11" creationId="{02E56493-D066-4443-80C4-2F7B88A03D4C}"/>
          </ac:spMkLst>
        </pc:spChg>
        <pc:spChg chg="add del mod">
          <ac:chgData name="Leo Speidel" userId="4185a2f0-feff-4d56-b1e5-2be28d398014" providerId="ADAL" clId="{40F711DC-9D1F-FE44-B914-8AD7955C1005}" dt="2021-02-28T15:57:41.282" v="8255" actId="478"/>
          <ac:spMkLst>
            <pc:docMk/>
            <pc:sldMk cId="2878413918" sldId="822"/>
            <ac:spMk id="12" creationId="{0218271B-B5E9-944D-B68B-26161C306278}"/>
          </ac:spMkLst>
        </pc:spChg>
        <pc:spChg chg="add del mod">
          <ac:chgData name="Leo Speidel" userId="4185a2f0-feff-4d56-b1e5-2be28d398014" providerId="ADAL" clId="{40F711DC-9D1F-FE44-B914-8AD7955C1005}" dt="2021-02-28T15:57:37.697" v="8254" actId="478"/>
          <ac:spMkLst>
            <pc:docMk/>
            <pc:sldMk cId="2878413918" sldId="822"/>
            <ac:spMk id="13" creationId="{43185E0D-FC4D-EF4D-9FB1-60690CE2044B}"/>
          </ac:spMkLst>
        </pc:spChg>
        <pc:spChg chg="add del mod">
          <ac:chgData name="Leo Speidel" userId="4185a2f0-feff-4d56-b1e5-2be28d398014" providerId="ADAL" clId="{40F711DC-9D1F-FE44-B914-8AD7955C1005}" dt="2021-02-28T15:56:19.895" v="8235" actId="478"/>
          <ac:spMkLst>
            <pc:docMk/>
            <pc:sldMk cId="2878413918" sldId="822"/>
            <ac:spMk id="14" creationId="{593B6073-7AF1-7F49-9C2D-F2A605399E1A}"/>
          </ac:spMkLst>
        </pc:spChg>
        <pc:spChg chg="add del mod">
          <ac:chgData name="Leo Speidel" userId="4185a2f0-feff-4d56-b1e5-2be28d398014" providerId="ADAL" clId="{40F711DC-9D1F-FE44-B914-8AD7955C1005}" dt="2021-02-28T15:57:34.894" v="8253" actId="478"/>
          <ac:spMkLst>
            <pc:docMk/>
            <pc:sldMk cId="2878413918" sldId="822"/>
            <ac:spMk id="15" creationId="{86DB5508-C3AA-1145-B11F-EB208D9F005C}"/>
          </ac:spMkLst>
        </pc:spChg>
        <pc:spChg chg="add mod">
          <ac:chgData name="Leo Speidel" userId="4185a2f0-feff-4d56-b1e5-2be28d398014" providerId="ADAL" clId="{40F711DC-9D1F-FE44-B914-8AD7955C1005}" dt="2021-02-28T15:58:08.123" v="8257" actId="14100"/>
          <ac:spMkLst>
            <pc:docMk/>
            <pc:sldMk cId="2878413918" sldId="822"/>
            <ac:spMk id="16" creationId="{727DDC53-BE3B-C741-9AFE-BC556FBD2240}"/>
          </ac:spMkLst>
        </pc:spChg>
        <pc:spChg chg="add mod">
          <ac:chgData name="Leo Speidel" userId="4185a2f0-feff-4d56-b1e5-2be28d398014" providerId="ADAL" clId="{40F711DC-9D1F-FE44-B914-8AD7955C1005}" dt="2021-02-28T15:58:08.123" v="8257" actId="14100"/>
          <ac:spMkLst>
            <pc:docMk/>
            <pc:sldMk cId="2878413918" sldId="822"/>
            <ac:spMk id="17" creationId="{53BE3D9A-69B6-C54C-BB1C-B4869D9339B0}"/>
          </ac:spMkLst>
        </pc:spChg>
        <pc:spChg chg="add mod">
          <ac:chgData name="Leo Speidel" userId="4185a2f0-feff-4d56-b1e5-2be28d398014" providerId="ADAL" clId="{40F711DC-9D1F-FE44-B914-8AD7955C1005}" dt="2021-02-28T15:58:08.123" v="8257" actId="14100"/>
          <ac:spMkLst>
            <pc:docMk/>
            <pc:sldMk cId="2878413918" sldId="822"/>
            <ac:spMk id="18" creationId="{A6D029C0-5810-B248-989A-1E5F03CB129B}"/>
          </ac:spMkLst>
        </pc:spChg>
        <pc:spChg chg="add mod">
          <ac:chgData name="Leo Speidel" userId="4185a2f0-feff-4d56-b1e5-2be28d398014" providerId="ADAL" clId="{40F711DC-9D1F-FE44-B914-8AD7955C1005}" dt="2021-02-28T15:58:08.123" v="8257" actId="14100"/>
          <ac:spMkLst>
            <pc:docMk/>
            <pc:sldMk cId="2878413918" sldId="822"/>
            <ac:spMk id="19" creationId="{28EF323F-9C67-4D4F-9DEC-06118C642444}"/>
          </ac:spMkLst>
        </pc:spChg>
        <pc:spChg chg="add del mod">
          <ac:chgData name="Leo Speidel" userId="4185a2f0-feff-4d56-b1e5-2be28d398014" providerId="ADAL" clId="{40F711DC-9D1F-FE44-B914-8AD7955C1005}" dt="2021-02-28T15:57:34.894" v="8253" actId="478"/>
          <ac:spMkLst>
            <pc:docMk/>
            <pc:sldMk cId="2878413918" sldId="822"/>
            <ac:spMk id="20" creationId="{9787DDAC-CEC7-4C42-B670-023F5A3DBD98}"/>
          </ac:spMkLst>
        </pc:spChg>
        <pc:spChg chg="add del mod">
          <ac:chgData name="Leo Speidel" userId="4185a2f0-feff-4d56-b1e5-2be28d398014" providerId="ADAL" clId="{40F711DC-9D1F-FE44-B914-8AD7955C1005}" dt="2021-02-28T15:57:41.282" v="8255" actId="478"/>
          <ac:spMkLst>
            <pc:docMk/>
            <pc:sldMk cId="2878413918" sldId="822"/>
            <ac:spMk id="21" creationId="{FF294E11-E944-6442-92A6-DDFBDC6D6884}"/>
          </ac:spMkLst>
        </pc:spChg>
        <pc:spChg chg="add mod">
          <ac:chgData name="Leo Speidel" userId="4185a2f0-feff-4d56-b1e5-2be28d398014" providerId="ADAL" clId="{40F711DC-9D1F-FE44-B914-8AD7955C1005}" dt="2021-02-28T15:58:08.123" v="8257" actId="14100"/>
          <ac:spMkLst>
            <pc:docMk/>
            <pc:sldMk cId="2878413918" sldId="822"/>
            <ac:spMk id="22" creationId="{255B4B7C-B3D7-5B48-98FD-C88A3F60EADC}"/>
          </ac:spMkLst>
        </pc:spChg>
        <pc:spChg chg="add del mod">
          <ac:chgData name="Leo Speidel" userId="4185a2f0-feff-4d56-b1e5-2be28d398014" providerId="ADAL" clId="{40F711DC-9D1F-FE44-B914-8AD7955C1005}" dt="2021-02-28T15:56:15.330" v="8234" actId="478"/>
          <ac:spMkLst>
            <pc:docMk/>
            <pc:sldMk cId="2878413918" sldId="822"/>
            <ac:spMk id="23" creationId="{F2A985D1-AED1-364A-9D53-2CA7F010C92D}"/>
          </ac:spMkLst>
        </pc:spChg>
        <pc:spChg chg="add mod">
          <ac:chgData name="Leo Speidel" userId="4185a2f0-feff-4d56-b1e5-2be28d398014" providerId="ADAL" clId="{40F711DC-9D1F-FE44-B914-8AD7955C1005}" dt="2021-02-28T15:58:08.123" v="8257" actId="14100"/>
          <ac:spMkLst>
            <pc:docMk/>
            <pc:sldMk cId="2878413918" sldId="822"/>
            <ac:spMk id="24" creationId="{951C1F89-74AB-3144-BC7C-1466674EF424}"/>
          </ac:spMkLst>
        </pc:spChg>
        <pc:spChg chg="add del mod">
          <ac:chgData name="Leo Speidel" userId="4185a2f0-feff-4d56-b1e5-2be28d398014" providerId="ADAL" clId="{40F711DC-9D1F-FE44-B914-8AD7955C1005}" dt="2021-02-28T15:57:54.665" v="8256" actId="478"/>
          <ac:spMkLst>
            <pc:docMk/>
            <pc:sldMk cId="2878413918" sldId="822"/>
            <ac:spMk id="25" creationId="{6F8E0263-B800-1F4F-A6F8-F5DB3D1D61A0}"/>
          </ac:spMkLst>
        </pc:spChg>
        <pc:spChg chg="add del mod">
          <ac:chgData name="Leo Speidel" userId="4185a2f0-feff-4d56-b1e5-2be28d398014" providerId="ADAL" clId="{40F711DC-9D1F-FE44-B914-8AD7955C1005}" dt="2021-02-28T15:56:19.895" v="8235" actId="478"/>
          <ac:spMkLst>
            <pc:docMk/>
            <pc:sldMk cId="2878413918" sldId="822"/>
            <ac:spMk id="26" creationId="{C111E289-67EB-974C-9A1C-84AEE639DBE7}"/>
          </ac:spMkLst>
        </pc:spChg>
        <pc:picChg chg="add mod">
          <ac:chgData name="Leo Speidel" userId="4185a2f0-feff-4d56-b1e5-2be28d398014" providerId="ADAL" clId="{40F711DC-9D1F-FE44-B914-8AD7955C1005}" dt="2021-02-28T15:58:08.123" v="8257" actId="14100"/>
          <ac:picMkLst>
            <pc:docMk/>
            <pc:sldMk cId="2878413918" sldId="822"/>
            <ac:picMk id="4" creationId="{C092DB3C-09EA-8541-9B4A-581DEA12CCD9}"/>
          </ac:picMkLst>
        </pc:picChg>
      </pc:sldChg>
      <pc:sldChg chg="modSp new del mod">
        <pc:chgData name="Leo Speidel" userId="4185a2f0-feff-4d56-b1e5-2be28d398014" providerId="ADAL" clId="{40F711DC-9D1F-FE44-B914-8AD7955C1005}" dt="2021-03-01T08:37:00.726" v="8817" actId="2696"/>
        <pc:sldMkLst>
          <pc:docMk/>
          <pc:sldMk cId="2152071910" sldId="823"/>
        </pc:sldMkLst>
        <pc:spChg chg="mod">
          <ac:chgData name="Leo Speidel" userId="4185a2f0-feff-4d56-b1e5-2be28d398014" providerId="ADAL" clId="{40F711DC-9D1F-FE44-B914-8AD7955C1005}" dt="2021-03-01T08:31:56.047" v="8599" actId="20577"/>
          <ac:spMkLst>
            <pc:docMk/>
            <pc:sldMk cId="2152071910" sldId="823"/>
            <ac:spMk id="2" creationId="{96F6EF3C-11F8-BA4F-95C6-856E7B97F6DD}"/>
          </ac:spMkLst>
        </pc:spChg>
        <pc:spChg chg="mod">
          <ac:chgData name="Leo Speidel" userId="4185a2f0-feff-4d56-b1e5-2be28d398014" providerId="ADAL" clId="{40F711DC-9D1F-FE44-B914-8AD7955C1005}" dt="2021-03-01T08:32:15.349" v="8675" actId="20577"/>
          <ac:spMkLst>
            <pc:docMk/>
            <pc:sldMk cId="2152071910" sldId="823"/>
            <ac:spMk id="3" creationId="{B772659C-C634-DE4B-A918-F9C5837C28FC}"/>
          </ac:spMkLst>
        </pc:spChg>
      </pc:sldChg>
      <pc:sldChg chg="addSp delSp modSp new add del mod">
        <pc:chgData name="Leo Speidel" userId="4185a2f0-feff-4d56-b1e5-2be28d398014" providerId="ADAL" clId="{40F711DC-9D1F-FE44-B914-8AD7955C1005}" dt="2021-03-01T17:49:07.305" v="10151" actId="2696"/>
        <pc:sldMkLst>
          <pc:docMk/>
          <pc:sldMk cId="2745585541" sldId="823"/>
        </pc:sldMkLst>
        <pc:spChg chg="del">
          <ac:chgData name="Leo Speidel" userId="4185a2f0-feff-4d56-b1e5-2be28d398014" providerId="ADAL" clId="{40F711DC-9D1F-FE44-B914-8AD7955C1005}" dt="2021-03-01T17:39:01.922" v="10045" actId="478"/>
          <ac:spMkLst>
            <pc:docMk/>
            <pc:sldMk cId="2745585541" sldId="823"/>
            <ac:spMk id="3" creationId="{4D37B23C-8C3B-5A40-AAEC-311C49FD4747}"/>
          </ac:spMkLst>
        </pc:spChg>
        <pc:picChg chg="add mod modCrop">
          <ac:chgData name="Leo Speidel" userId="4185a2f0-feff-4d56-b1e5-2be28d398014" providerId="ADAL" clId="{40F711DC-9D1F-FE44-B914-8AD7955C1005}" dt="2021-03-01T17:39:27.283" v="10051" actId="14100"/>
          <ac:picMkLst>
            <pc:docMk/>
            <pc:sldMk cId="2745585541" sldId="823"/>
            <ac:picMk id="4" creationId="{2D865974-3F31-BC48-9A61-54B6C774A8E6}"/>
          </ac:picMkLst>
        </pc:picChg>
        <pc:picChg chg="add mod modCrop">
          <ac:chgData name="Leo Speidel" userId="4185a2f0-feff-4d56-b1e5-2be28d398014" providerId="ADAL" clId="{40F711DC-9D1F-FE44-B914-8AD7955C1005}" dt="2021-03-01T17:40:03.620" v="10080" actId="1035"/>
          <ac:picMkLst>
            <pc:docMk/>
            <pc:sldMk cId="2745585541" sldId="823"/>
            <ac:picMk id="5" creationId="{4FFB01F3-26E4-4C44-B9FE-4819DABD9B85}"/>
          </ac:picMkLst>
        </pc:picChg>
        <pc:picChg chg="add mod modCrop">
          <ac:chgData name="Leo Speidel" userId="4185a2f0-feff-4d56-b1e5-2be28d398014" providerId="ADAL" clId="{40F711DC-9D1F-FE44-B914-8AD7955C1005}" dt="2021-03-01T17:40:17.363" v="10083" actId="1076"/>
          <ac:picMkLst>
            <pc:docMk/>
            <pc:sldMk cId="2745585541" sldId="823"/>
            <ac:picMk id="6" creationId="{2FA42B75-7F72-0C47-BEE9-F292BD25EFF4}"/>
          </ac:picMkLst>
        </pc:picChg>
      </pc:sldChg>
      <pc:sldChg chg="addSp delSp modSp new mod modClrScheme modShow chgLayout">
        <pc:chgData name="Leo Speidel" userId="4185a2f0-feff-4d56-b1e5-2be28d398014" providerId="ADAL" clId="{40F711DC-9D1F-FE44-B914-8AD7955C1005}" dt="2021-03-01T18:43:15.776" v="10510" actId="729"/>
        <pc:sldMkLst>
          <pc:docMk/>
          <pc:sldMk cId="2839872623" sldId="823"/>
        </pc:sldMkLst>
        <pc:spChg chg="del">
          <ac:chgData name="Leo Speidel" userId="4185a2f0-feff-4d56-b1e5-2be28d398014" providerId="ADAL" clId="{40F711DC-9D1F-FE44-B914-8AD7955C1005}" dt="2021-03-01T17:54:44.547" v="10158" actId="700"/>
          <ac:spMkLst>
            <pc:docMk/>
            <pc:sldMk cId="2839872623" sldId="823"/>
            <ac:spMk id="2" creationId="{660B280B-FC11-044E-BB06-6CA1C8D8E0D2}"/>
          </ac:spMkLst>
        </pc:spChg>
        <pc:spChg chg="del">
          <ac:chgData name="Leo Speidel" userId="4185a2f0-feff-4d56-b1e5-2be28d398014" providerId="ADAL" clId="{40F711DC-9D1F-FE44-B914-8AD7955C1005}" dt="2021-03-01T17:54:44.547" v="10158" actId="700"/>
          <ac:spMkLst>
            <pc:docMk/>
            <pc:sldMk cId="2839872623" sldId="823"/>
            <ac:spMk id="3" creationId="{3FF5CB99-F012-1342-8AA5-854A460C81E2}"/>
          </ac:spMkLst>
        </pc:spChg>
        <pc:spChg chg="add mod">
          <ac:chgData name="Leo Speidel" userId="4185a2f0-feff-4d56-b1e5-2be28d398014" providerId="ADAL" clId="{40F711DC-9D1F-FE44-B914-8AD7955C1005}" dt="2021-03-01T18:21:24.549" v="10241" actId="1076"/>
          <ac:spMkLst>
            <pc:docMk/>
            <pc:sldMk cId="2839872623" sldId="823"/>
            <ac:spMk id="8" creationId="{B5E8C617-9FC3-2846-9483-FACE1E0C4B66}"/>
          </ac:spMkLst>
        </pc:spChg>
        <pc:spChg chg="add mod">
          <ac:chgData name="Leo Speidel" userId="4185a2f0-feff-4d56-b1e5-2be28d398014" providerId="ADAL" clId="{40F711DC-9D1F-FE44-B914-8AD7955C1005}" dt="2021-03-01T18:21:30.990" v="10252" actId="20577"/>
          <ac:spMkLst>
            <pc:docMk/>
            <pc:sldMk cId="2839872623" sldId="823"/>
            <ac:spMk id="9" creationId="{5E1EA22C-7F28-964E-A559-D59838F75BE1}"/>
          </ac:spMkLst>
        </pc:spChg>
        <pc:spChg chg="add mod">
          <ac:chgData name="Leo Speidel" userId="4185a2f0-feff-4d56-b1e5-2be28d398014" providerId="ADAL" clId="{40F711DC-9D1F-FE44-B914-8AD7955C1005}" dt="2021-03-01T18:22:00.564" v="10256" actId="1582"/>
          <ac:spMkLst>
            <pc:docMk/>
            <pc:sldMk cId="2839872623" sldId="823"/>
            <ac:spMk id="10" creationId="{27A47096-A2C9-A044-83FE-55B87EE6E235}"/>
          </ac:spMkLst>
        </pc:spChg>
        <pc:spChg chg="add mod">
          <ac:chgData name="Leo Speidel" userId="4185a2f0-feff-4d56-b1e5-2be28d398014" providerId="ADAL" clId="{40F711DC-9D1F-FE44-B914-8AD7955C1005}" dt="2021-03-01T18:22:51.942" v="10268" actId="1036"/>
          <ac:spMkLst>
            <pc:docMk/>
            <pc:sldMk cId="2839872623" sldId="823"/>
            <ac:spMk id="11" creationId="{38A650F4-3EDE-3047-A4D5-1ECC6F3763D1}"/>
          </ac:spMkLst>
        </pc:spChg>
        <pc:spChg chg="add del mod">
          <ac:chgData name="Leo Speidel" userId="4185a2f0-feff-4d56-b1e5-2be28d398014" providerId="ADAL" clId="{40F711DC-9D1F-FE44-B914-8AD7955C1005}" dt="2021-03-01T18:24:05.381" v="10314" actId="478"/>
          <ac:spMkLst>
            <pc:docMk/>
            <pc:sldMk cId="2839872623" sldId="823"/>
            <ac:spMk id="12" creationId="{43C8B054-11AF-B14A-83DB-429CDAC989D9}"/>
          </ac:spMkLst>
        </pc:spChg>
        <pc:spChg chg="add del mod">
          <ac:chgData name="Leo Speidel" userId="4185a2f0-feff-4d56-b1e5-2be28d398014" providerId="ADAL" clId="{40F711DC-9D1F-FE44-B914-8AD7955C1005}" dt="2021-03-01T18:24:14.020" v="10315" actId="478"/>
          <ac:spMkLst>
            <pc:docMk/>
            <pc:sldMk cId="2839872623" sldId="823"/>
            <ac:spMk id="13" creationId="{9F69DB88-8245-3748-8BF0-15DB83B77636}"/>
          </ac:spMkLst>
        </pc:spChg>
        <pc:spChg chg="add del mod">
          <ac:chgData name="Leo Speidel" userId="4185a2f0-feff-4d56-b1e5-2be28d398014" providerId="ADAL" clId="{40F711DC-9D1F-FE44-B914-8AD7955C1005}" dt="2021-03-01T18:24:05.381" v="10314" actId="478"/>
          <ac:spMkLst>
            <pc:docMk/>
            <pc:sldMk cId="2839872623" sldId="823"/>
            <ac:spMk id="14" creationId="{AEE64DE8-1048-D34B-86A1-FAF0C7B1583D}"/>
          </ac:spMkLst>
        </pc:spChg>
        <pc:spChg chg="add mod">
          <ac:chgData name="Leo Speidel" userId="4185a2f0-feff-4d56-b1e5-2be28d398014" providerId="ADAL" clId="{40F711DC-9D1F-FE44-B914-8AD7955C1005}" dt="2021-03-01T18:24:30.370" v="10319" actId="1076"/>
          <ac:spMkLst>
            <pc:docMk/>
            <pc:sldMk cId="2839872623" sldId="823"/>
            <ac:spMk id="15" creationId="{8D3A9BA3-7B74-3C44-9558-D672103C8239}"/>
          </ac:spMkLst>
        </pc:spChg>
        <pc:picChg chg="add del mod">
          <ac:chgData name="Leo Speidel" userId="4185a2f0-feff-4d56-b1e5-2be28d398014" providerId="ADAL" clId="{40F711DC-9D1F-FE44-B914-8AD7955C1005}" dt="2021-03-01T18:17:25.828" v="10220" actId="478"/>
          <ac:picMkLst>
            <pc:docMk/>
            <pc:sldMk cId="2839872623" sldId="823"/>
            <ac:picMk id="4" creationId="{AA514646-789B-0543-B8D0-2DCB9D673D35}"/>
          </ac:picMkLst>
        </pc:picChg>
        <pc:picChg chg="add del mod modCrop">
          <ac:chgData name="Leo Speidel" userId="4185a2f0-feff-4d56-b1e5-2be28d398014" providerId="ADAL" clId="{40F711DC-9D1F-FE44-B914-8AD7955C1005}" dt="2021-03-01T18:17:26.899" v="10222" actId="478"/>
          <ac:picMkLst>
            <pc:docMk/>
            <pc:sldMk cId="2839872623" sldId="823"/>
            <ac:picMk id="5" creationId="{6BF26FE9-51F2-9542-8327-CAAD0F721E59}"/>
          </ac:picMkLst>
        </pc:picChg>
        <pc:picChg chg="add mod">
          <ac:chgData name="Leo Speidel" userId="4185a2f0-feff-4d56-b1e5-2be28d398014" providerId="ADAL" clId="{40F711DC-9D1F-FE44-B914-8AD7955C1005}" dt="2021-03-01T18:22:22.410" v="10259" actId="1076"/>
          <ac:picMkLst>
            <pc:docMk/>
            <pc:sldMk cId="2839872623" sldId="823"/>
            <ac:picMk id="7" creationId="{695EB930-EAE9-9E43-930D-D89F7957C6BB}"/>
          </ac:picMkLst>
        </pc:picChg>
        <pc:cxnChg chg="add mod">
          <ac:chgData name="Leo Speidel" userId="4185a2f0-feff-4d56-b1e5-2be28d398014" providerId="ADAL" clId="{40F711DC-9D1F-FE44-B914-8AD7955C1005}" dt="2021-03-01T18:24:41.662" v="10324" actId="1036"/>
          <ac:cxnSpMkLst>
            <pc:docMk/>
            <pc:sldMk cId="2839872623" sldId="823"/>
            <ac:cxnSpMk id="17" creationId="{3872F671-FF1E-1441-8E23-B7FC6A094E06}"/>
          </ac:cxnSpMkLst>
        </pc:cxnChg>
      </pc:sldChg>
      <pc:sldChg chg="new del">
        <pc:chgData name="Leo Speidel" userId="4185a2f0-feff-4d56-b1e5-2be28d398014" providerId="ADAL" clId="{40F711DC-9D1F-FE44-B914-8AD7955C1005}" dt="2021-03-01T17:38:58.284" v="10044" actId="2696"/>
        <pc:sldMkLst>
          <pc:docMk/>
          <pc:sldMk cId="2538537352" sldId="824"/>
        </pc:sldMkLst>
      </pc:sldChg>
      <pc:sldChg chg="new del">
        <pc:chgData name="Leo Speidel" userId="4185a2f0-feff-4d56-b1e5-2be28d398014" providerId="ADAL" clId="{40F711DC-9D1F-FE44-B914-8AD7955C1005}" dt="2021-03-01T18:29:39.740" v="10330" actId="2696"/>
        <pc:sldMkLst>
          <pc:docMk/>
          <pc:sldMk cId="2768791297" sldId="824"/>
        </pc:sldMkLst>
      </pc:sldChg>
      <pc:sldChg chg="modSp new mod modShow">
        <pc:chgData name="Leo Speidel" userId="4185a2f0-feff-4d56-b1e5-2be28d398014" providerId="ADAL" clId="{40F711DC-9D1F-FE44-B914-8AD7955C1005}" dt="2021-03-02T08:08:20.339" v="11471" actId="729"/>
        <pc:sldMkLst>
          <pc:docMk/>
          <pc:sldMk cId="3921076262" sldId="824"/>
        </pc:sldMkLst>
        <pc:spChg chg="mod">
          <ac:chgData name="Leo Speidel" userId="4185a2f0-feff-4d56-b1e5-2be28d398014" providerId="ADAL" clId="{40F711DC-9D1F-FE44-B914-8AD7955C1005}" dt="2021-03-02T08:03:24.699" v="11257" actId="20577"/>
          <ac:spMkLst>
            <pc:docMk/>
            <pc:sldMk cId="3921076262" sldId="824"/>
            <ac:spMk id="2" creationId="{8D42118C-79FE-9B45-982A-A53B3BB4A533}"/>
          </ac:spMkLst>
        </pc:spChg>
        <pc:spChg chg="mod">
          <ac:chgData name="Leo Speidel" userId="4185a2f0-feff-4d56-b1e5-2be28d398014" providerId="ADAL" clId="{40F711DC-9D1F-FE44-B914-8AD7955C1005}" dt="2021-03-02T08:08:07.878" v="11470" actId="20577"/>
          <ac:spMkLst>
            <pc:docMk/>
            <pc:sldMk cId="3921076262" sldId="824"/>
            <ac:spMk id="3" creationId="{0731FC4E-B77F-E84F-A174-4517B06416AF}"/>
          </ac:spMkLst>
        </pc:spChg>
      </pc:sldChg>
      <pc:sldChg chg="new del">
        <pc:chgData name="Leo Speidel" userId="4185a2f0-feff-4d56-b1e5-2be28d398014" providerId="ADAL" clId="{40F711DC-9D1F-FE44-B914-8AD7955C1005}" dt="2021-03-03T12:52:29.521" v="13628" actId="2696"/>
        <pc:sldMkLst>
          <pc:docMk/>
          <pc:sldMk cId="3996901135" sldId="825"/>
        </pc:sldMkLst>
      </pc:sldChg>
      <pc:sldChg chg="addSp delSp add mod addAnim delAnim modAnim">
        <pc:chgData name="Leo Speidel" userId="4185a2f0-feff-4d56-b1e5-2be28d398014" providerId="ADAL" clId="{40F711DC-9D1F-FE44-B914-8AD7955C1005}" dt="2021-03-03T12:52:57.135" v="13637" actId="478"/>
        <pc:sldMkLst>
          <pc:docMk/>
          <pc:sldMk cId="2350493591" sldId="826"/>
        </pc:sldMkLst>
        <pc:spChg chg="del">
          <ac:chgData name="Leo Speidel" userId="4185a2f0-feff-4d56-b1e5-2be28d398014" providerId="ADAL" clId="{40F711DC-9D1F-FE44-B914-8AD7955C1005}" dt="2021-03-03T12:52:57.135" v="13637" actId="478"/>
          <ac:spMkLst>
            <pc:docMk/>
            <pc:sldMk cId="2350493591" sldId="826"/>
            <ac:spMk id="5" creationId="{B316CF6B-79C0-5E42-99A4-421F6FC39B88}"/>
          </ac:spMkLst>
        </pc:spChg>
        <pc:spChg chg="add del">
          <ac:chgData name="Leo Speidel" userId="4185a2f0-feff-4d56-b1e5-2be28d398014" providerId="ADAL" clId="{40F711DC-9D1F-FE44-B914-8AD7955C1005}" dt="2021-03-03T12:52:37.928" v="13631" actId="478"/>
          <ac:spMkLst>
            <pc:docMk/>
            <pc:sldMk cId="2350493591" sldId="826"/>
            <ac:spMk id="8" creationId="{1361A8F8-3258-DB47-AAC0-A5A74BC9F50B}"/>
          </ac:spMkLst>
        </pc:spChg>
        <pc:spChg chg="add del">
          <ac:chgData name="Leo Speidel" userId="4185a2f0-feff-4d56-b1e5-2be28d398014" providerId="ADAL" clId="{40F711DC-9D1F-FE44-B914-8AD7955C1005}" dt="2021-03-03T12:52:38.454" v="13632" actId="478"/>
          <ac:spMkLst>
            <pc:docMk/>
            <pc:sldMk cId="2350493591" sldId="826"/>
            <ac:spMk id="9" creationId="{93A8170B-8D5E-6B40-BCB7-D950E3C90FFB}"/>
          </ac:spMkLst>
        </pc:spChg>
      </pc:sldChg>
      <pc:sldChg chg="addSp delSp modSp new mod modClrScheme chgLayout">
        <pc:chgData name="Leo Speidel" userId="4185a2f0-feff-4d56-b1e5-2be28d398014" providerId="ADAL" clId="{40F711DC-9D1F-FE44-B914-8AD7955C1005}" dt="2021-03-03T14:40:48.574" v="14109" actId="1076"/>
        <pc:sldMkLst>
          <pc:docMk/>
          <pc:sldMk cId="3836030942" sldId="827"/>
        </pc:sldMkLst>
        <pc:spChg chg="del mod ord">
          <ac:chgData name="Leo Speidel" userId="4185a2f0-feff-4d56-b1e5-2be28d398014" providerId="ADAL" clId="{40F711DC-9D1F-FE44-B914-8AD7955C1005}" dt="2021-03-03T14:38:56.441" v="14023" actId="700"/>
          <ac:spMkLst>
            <pc:docMk/>
            <pc:sldMk cId="3836030942" sldId="827"/>
            <ac:spMk id="2" creationId="{9710B330-4DA1-7841-B1BD-49A99E8D5FB1}"/>
          </ac:spMkLst>
        </pc:spChg>
        <pc:spChg chg="del mod ord">
          <ac:chgData name="Leo Speidel" userId="4185a2f0-feff-4d56-b1e5-2be28d398014" providerId="ADAL" clId="{40F711DC-9D1F-FE44-B914-8AD7955C1005}" dt="2021-03-03T14:38:56.441" v="14023" actId="700"/>
          <ac:spMkLst>
            <pc:docMk/>
            <pc:sldMk cId="3836030942" sldId="827"/>
            <ac:spMk id="3" creationId="{655D0AFC-D340-9148-92ED-C21F94F1B98C}"/>
          </ac:spMkLst>
        </pc:spChg>
        <pc:spChg chg="add mod ord">
          <ac:chgData name="Leo Speidel" userId="4185a2f0-feff-4d56-b1e5-2be28d398014" providerId="ADAL" clId="{40F711DC-9D1F-FE44-B914-8AD7955C1005}" dt="2021-03-03T14:39:07.981" v="14076" actId="404"/>
          <ac:spMkLst>
            <pc:docMk/>
            <pc:sldMk cId="3836030942" sldId="827"/>
            <ac:spMk id="4" creationId="{72859D10-41AC-BE41-BEA7-B912EFE0CE9B}"/>
          </ac:spMkLst>
        </pc:spChg>
        <pc:spChg chg="add mod ord">
          <ac:chgData name="Leo Speidel" userId="4185a2f0-feff-4d56-b1e5-2be28d398014" providerId="ADAL" clId="{40F711DC-9D1F-FE44-B914-8AD7955C1005}" dt="2021-03-03T14:38:56.441" v="14023" actId="700"/>
          <ac:spMkLst>
            <pc:docMk/>
            <pc:sldMk cId="3836030942" sldId="827"/>
            <ac:spMk id="5" creationId="{EB26481A-7BE3-4442-B3AF-17D661B37749}"/>
          </ac:spMkLst>
        </pc:spChg>
        <pc:spChg chg="add mod">
          <ac:chgData name="Leo Speidel" userId="4185a2f0-feff-4d56-b1e5-2be28d398014" providerId="ADAL" clId="{40F711DC-9D1F-FE44-B914-8AD7955C1005}" dt="2021-03-03T14:39:45.620" v="14084" actId="1076"/>
          <ac:spMkLst>
            <pc:docMk/>
            <pc:sldMk cId="3836030942" sldId="827"/>
            <ac:spMk id="7" creationId="{D3935FD3-1E21-BE44-A439-C3892A6F7469}"/>
          </ac:spMkLst>
        </pc:spChg>
        <pc:spChg chg="add mod">
          <ac:chgData name="Leo Speidel" userId="4185a2f0-feff-4d56-b1e5-2be28d398014" providerId="ADAL" clId="{40F711DC-9D1F-FE44-B914-8AD7955C1005}" dt="2021-03-03T14:39:43.116" v="14083" actId="1076"/>
          <ac:spMkLst>
            <pc:docMk/>
            <pc:sldMk cId="3836030942" sldId="827"/>
            <ac:spMk id="8" creationId="{3862075A-DE9F-E94F-A60E-CC3D33E390A7}"/>
          </ac:spMkLst>
        </pc:spChg>
        <pc:spChg chg="add mod">
          <ac:chgData name="Leo Speidel" userId="4185a2f0-feff-4d56-b1e5-2be28d398014" providerId="ADAL" clId="{40F711DC-9D1F-FE44-B914-8AD7955C1005}" dt="2021-03-03T14:39:47.987" v="14085" actId="1076"/>
          <ac:spMkLst>
            <pc:docMk/>
            <pc:sldMk cId="3836030942" sldId="827"/>
            <ac:spMk id="9" creationId="{9724ECE7-B1FA-EB41-B61B-EE18CEC02856}"/>
          </ac:spMkLst>
        </pc:spChg>
        <pc:spChg chg="add mod">
          <ac:chgData name="Leo Speidel" userId="4185a2f0-feff-4d56-b1e5-2be28d398014" providerId="ADAL" clId="{40F711DC-9D1F-FE44-B914-8AD7955C1005}" dt="2021-03-03T14:39:50.670" v="14086" actId="1076"/>
          <ac:spMkLst>
            <pc:docMk/>
            <pc:sldMk cId="3836030942" sldId="827"/>
            <ac:spMk id="10" creationId="{FF081828-A4FF-664B-BF43-F7AFD5EEA3B9}"/>
          </ac:spMkLst>
        </pc:spChg>
        <pc:spChg chg="add mod">
          <ac:chgData name="Leo Speidel" userId="4185a2f0-feff-4d56-b1e5-2be28d398014" providerId="ADAL" clId="{40F711DC-9D1F-FE44-B914-8AD7955C1005}" dt="2021-03-03T14:40:09.636" v="14091" actId="1076"/>
          <ac:spMkLst>
            <pc:docMk/>
            <pc:sldMk cId="3836030942" sldId="827"/>
            <ac:spMk id="11" creationId="{8CD0F320-C327-154E-AC4B-160D498BFFA6}"/>
          </ac:spMkLst>
        </pc:spChg>
        <pc:spChg chg="add del mod">
          <ac:chgData name="Leo Speidel" userId="4185a2f0-feff-4d56-b1e5-2be28d398014" providerId="ADAL" clId="{40F711DC-9D1F-FE44-B914-8AD7955C1005}" dt="2021-03-03T14:40:16.788" v="14096" actId="478"/>
          <ac:spMkLst>
            <pc:docMk/>
            <pc:sldMk cId="3836030942" sldId="827"/>
            <ac:spMk id="12" creationId="{BEB6BC60-BCB5-AD40-BF0B-7AE1A799F0EB}"/>
          </ac:spMkLst>
        </pc:spChg>
        <pc:spChg chg="add mod">
          <ac:chgData name="Leo Speidel" userId="4185a2f0-feff-4d56-b1e5-2be28d398014" providerId="ADAL" clId="{40F711DC-9D1F-FE44-B914-8AD7955C1005}" dt="2021-03-03T14:40:48.574" v="14109" actId="1076"/>
          <ac:spMkLst>
            <pc:docMk/>
            <pc:sldMk cId="3836030942" sldId="827"/>
            <ac:spMk id="13" creationId="{7893F1FE-E36F-364A-B9C7-8D440AF9963F}"/>
          </ac:spMkLst>
        </pc:spChg>
        <pc:spChg chg="add mod">
          <ac:chgData name="Leo Speidel" userId="4185a2f0-feff-4d56-b1e5-2be28d398014" providerId="ADAL" clId="{40F711DC-9D1F-FE44-B914-8AD7955C1005}" dt="2021-03-03T14:40:42.183" v="14108" actId="1076"/>
          <ac:spMkLst>
            <pc:docMk/>
            <pc:sldMk cId="3836030942" sldId="827"/>
            <ac:spMk id="14" creationId="{099FAE8A-BEEB-CA47-9592-0E76F0B37091}"/>
          </ac:spMkLst>
        </pc:spChg>
        <pc:picChg chg="add mod">
          <ac:chgData name="Leo Speidel" userId="4185a2f0-feff-4d56-b1e5-2be28d398014" providerId="ADAL" clId="{40F711DC-9D1F-FE44-B914-8AD7955C1005}" dt="2021-03-03T14:39:34.236" v="14079" actId="14100"/>
          <ac:picMkLst>
            <pc:docMk/>
            <pc:sldMk cId="3836030942" sldId="827"/>
            <ac:picMk id="6" creationId="{051E7137-A0DE-564E-B233-A321C77427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EC856-823C-5248-A114-16193474A1D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B0C60-4FF3-2D44-9378-18A23263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0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B0C60-4FF3-2D44-9378-18A23263C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8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B0C60-4FF3-2D44-9378-18A23263C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8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B0C60-4FF3-2D44-9378-18A23263CB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83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Swap tree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B0C60-4FF3-2D44-9378-18A23263CB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2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B0C60-4FF3-2D44-9378-18A23263CB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44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/>
              <a:t>tsdate</a:t>
            </a:r>
            <a:r>
              <a:rPr lang="en-GB" dirty="0"/>
              <a:t> plots?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A7D6F-0F45-476A-99FE-2B0A80CEBDD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07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B0C60-4FF3-2D44-9378-18A23263CB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69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12AD-109B-AB46-B378-89CED71C4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2238875"/>
            <a:ext cx="7886700" cy="1471841"/>
          </a:xfrm>
        </p:spPr>
        <p:txBody>
          <a:bodyPr anchor="b">
            <a:normAutofit/>
          </a:bodyPr>
          <a:lstStyle>
            <a:lvl1pPr algn="l"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70DF7-7301-F840-B826-F207DA2F3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4038228"/>
            <a:ext cx="6281601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6A282-7F3E-104D-ACD8-3C8AE9F4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1DF76E-111E-FF4F-9E1F-53B400A1FB8D}" type="datetimeFigureOut">
              <a:rPr lang="en-US" smtClean="0"/>
              <a:pPr/>
              <a:t>3/25/22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83B3-EC03-1540-8470-2A7E4C82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5A52-68F7-4041-8347-11A1DE36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DA3EB-DBB4-1E42-8DE9-3D3655F03A53}" type="slidenum">
              <a:rPr lang="en-US" smtClean="0"/>
              <a:pPr/>
              <a:t>‹#›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3885B9-8C33-774C-95C9-894C5390E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1715107"/>
            <a:ext cx="7378700" cy="392475"/>
          </a:xfrm>
        </p:spPr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0" name="Picture 2" descr="CRICK logo">
            <a:extLst>
              <a:ext uri="{FF2B5EF4-FFF2-40B4-BE49-F238E27FC236}">
                <a16:creationId xmlns:a16="http://schemas.microsoft.com/office/drawing/2014/main" id="{CB269D13-5E8C-744A-ACC5-F6BD94F05C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191" y="-53641"/>
            <a:ext cx="17110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UCL Branding">
            <a:extLst>
              <a:ext uri="{FF2B5EF4-FFF2-40B4-BE49-F238E27FC236}">
                <a16:creationId xmlns:a16="http://schemas.microsoft.com/office/drawing/2014/main" id="{C0266E9A-1CBC-B544-95CA-EF78ABC4AF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4" r="3179"/>
          <a:stretch/>
        </p:blipFill>
        <p:spPr>
          <a:xfrm>
            <a:off x="6978651" y="164518"/>
            <a:ext cx="2057400" cy="9380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D4EC90-255A-F64F-85AF-93B658DF9E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959" y="140482"/>
            <a:ext cx="1050773" cy="10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9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9D9B-E987-634E-B598-01C89CF2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94C82-F251-1D43-9B51-788985B54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B2D9C-F7C3-604A-8DDE-AF6915E0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EE438-7379-EA43-A605-940A980E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00E46-1E85-594D-A0E5-44D971E5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61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76275-2841-5645-98DA-1364BAE19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621C8-E034-B642-943D-71E8AE2D3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E189B-9B55-8240-918C-AD46C6B7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AA349-7BC3-4446-A8D3-0F879F1C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1FA5E-4B01-234D-A36F-3C6E2EB5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8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33AE-4155-6A4F-BFA2-BACC12B9E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140" y="102204"/>
            <a:ext cx="8868047" cy="810531"/>
          </a:xfrm>
        </p:spPr>
        <p:txBody>
          <a:bodyPr/>
          <a:lstStyle/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C737E-2398-6142-8A82-8BC0BC1EF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8813F-B824-6644-AFEE-1E3B9DAE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EC679-3EAA-2646-AB9D-4317F9C2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4D8C-DC59-FE4D-AD5E-8E728987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07EB2C-1744-554D-9493-AD485458BA59}"/>
              </a:ext>
            </a:extLst>
          </p:cNvPr>
          <p:cNvCxnSpPr/>
          <p:nvPr userDrawn="1"/>
        </p:nvCxnSpPr>
        <p:spPr>
          <a:xfrm>
            <a:off x="192715" y="892878"/>
            <a:ext cx="474018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1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3D5B-FD3D-7D4B-BB17-192D0322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ED751-6A04-5344-BADD-37ED2B0BC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7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F10EA-A92E-7F45-89AB-E0297CA7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8B16A-D73E-C544-9AF5-23C8E18F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3B17-FE9D-1A45-94AE-D48C03F4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9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338E-2964-2B4A-B87A-E37D13543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2019D-8C8C-774C-843D-91601D1F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870B4-EF1D-B74D-A596-35A2F3DB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49CC7-290A-F74A-B95A-3A2F42DB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81A91-BBE3-0648-813A-EBC05C91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5E7669-7ACB-724A-B67A-80092CE51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140" y="102204"/>
            <a:ext cx="8868047" cy="810531"/>
          </a:xfrm>
        </p:spPr>
        <p:txBody>
          <a:bodyPr/>
          <a:lstStyle/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58ED4A-44C4-CF4F-9720-AF0103E18889}"/>
              </a:ext>
            </a:extLst>
          </p:cNvPr>
          <p:cNvCxnSpPr/>
          <p:nvPr userDrawn="1"/>
        </p:nvCxnSpPr>
        <p:spPr>
          <a:xfrm>
            <a:off x="192715" y="892878"/>
            <a:ext cx="474018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71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803-B815-AC4C-9AF6-74A3E2FB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29C07-DE0D-F44F-A760-5D66CD46E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5EAF1-B563-7546-923C-F5509C7D1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F48A9-90AD-CF4A-8ABC-AFE444A93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7A771-699D-9C4C-B03B-B242AEC8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DA409-4996-E14A-90DA-F57B980D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7627A-B887-4F4A-B141-CAA3925C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701BD-E0EB-3041-A655-3A8068B1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9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B7998-F789-274A-82A4-30033D22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C8B0C-3000-EF44-97F7-54A2FF92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E5D2C-9F7B-8D43-B103-0D847F5C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E61BBF-02AB-464B-BB85-FBDA199C51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140" y="102204"/>
            <a:ext cx="8868047" cy="810531"/>
          </a:xfrm>
        </p:spPr>
        <p:txBody>
          <a:bodyPr/>
          <a:lstStyle/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C9F4DB-50A1-3C48-8CBC-118245EF64FE}"/>
              </a:ext>
            </a:extLst>
          </p:cNvPr>
          <p:cNvCxnSpPr/>
          <p:nvPr userDrawn="1"/>
        </p:nvCxnSpPr>
        <p:spPr>
          <a:xfrm>
            <a:off x="192715" y="892878"/>
            <a:ext cx="474018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620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23640E-A193-354A-A58D-E884ECFF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59B87-78D9-4545-BC94-6BE9370F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CE4E8-8442-E448-A445-418AB787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1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BF12-B5C3-3742-A5A0-CD60AADC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2E04-BD34-F742-A0BC-5F560C7C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3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0E551-0A04-EA41-B147-D3DD04E69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8CD75-76E5-B542-A788-58D63857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846-13CE-DA4D-8F1D-0905C80C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A32F6-CCA6-E041-885A-2B9CDB2A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639D-57D6-0A4C-940A-65F018FD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AF5E4-410F-5C43-B986-5ABF05C01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3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A7E68-A591-AA45-8589-5299A2338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B5F3B-A027-8F49-ADDB-3D886541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76E-111E-FF4F-9E1F-53B400A1FB8D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B3AA9-F2B0-F747-AF2C-36841ACD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FDDBF-9537-244D-ABA8-B3F0CF6C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3EB-DBB4-1E42-8DE9-3D3655F0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8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83F77-EEB1-7E4E-BF76-D1D79BEB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0" y="84273"/>
            <a:ext cx="8868047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A4D7D-DEA3-9246-BAE4-567F8B138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6" y="1214849"/>
            <a:ext cx="8503920" cy="4962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67416-833E-0345-B1AA-002A627A1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1DF76E-111E-FF4F-9E1F-53B400A1FB8D}" type="datetimeFigureOut">
              <a:rPr lang="en-US" smtClean="0"/>
              <a:pPr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8E350-4B0F-ED43-816E-90CC87486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90C3D-A971-A444-A923-73E660727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DA3EB-DBB4-1E42-8DE9-3D3655F03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4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3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yersgroup.github.io/relat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277EEC-F808-294C-B0AF-B917047F9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3000"/>
          </a:blip>
          <a:srcRect l="12345" t="5743" b="22811"/>
          <a:stretch/>
        </p:blipFill>
        <p:spPr>
          <a:xfrm>
            <a:off x="-147481" y="-236760"/>
            <a:ext cx="12064178" cy="73749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131ABC-00EA-5F42-ACA1-197C41A4E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326" y="2635540"/>
            <a:ext cx="8515348" cy="125385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800" dirty="0"/>
            </a:br>
            <a:r>
              <a:rPr lang="en-US" sz="3200" dirty="0"/>
              <a:t>Learning about evolution by </a:t>
            </a:r>
            <a:br>
              <a:rPr lang="en-US" sz="3200" dirty="0"/>
            </a:br>
            <a:r>
              <a:rPr lang="en-US" sz="3200" dirty="0"/>
              <a:t>building coalescent trees</a:t>
            </a:r>
            <a:endParaRPr lang="en-GB" sz="2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53A224-25DF-884A-8E8F-FF378CD7B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4391" y="4135424"/>
            <a:ext cx="8515348" cy="436495"/>
          </a:xfrm>
        </p:spPr>
        <p:txBody>
          <a:bodyPr>
            <a:normAutofit/>
          </a:bodyPr>
          <a:lstStyle/>
          <a:p>
            <a:r>
              <a:rPr lang="en-US" dirty="0"/>
              <a:t>Leo Speidel</a:t>
            </a:r>
          </a:p>
        </p:txBody>
      </p:sp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1F5DCFD4-CD69-2E44-8448-8A3D0A8D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99" y="135773"/>
            <a:ext cx="2426535" cy="24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42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43CC-6C09-6841-B62B-6B4AA1C4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Positive selection: rapidly spreading lineage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1E630-3A88-EF4B-998C-B8682D0008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98"/>
          <a:stretch/>
        </p:blipFill>
        <p:spPr>
          <a:xfrm>
            <a:off x="1208704" y="1349649"/>
            <a:ext cx="7112186" cy="5024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5FFCE0-349B-8E4E-8085-28305E5C0B03}"/>
              </a:ext>
            </a:extLst>
          </p:cNvPr>
          <p:cNvSpPr txBox="1"/>
          <p:nvPr/>
        </p:nvSpPr>
        <p:spPr>
          <a:xfrm>
            <a:off x="2951276" y="4398684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Lactose tolerance </a:t>
            </a:r>
          </a:p>
          <a:p>
            <a:r>
              <a:rPr lang="en-US" dirty="0"/>
              <a:t>as adults (rs4988235)</a:t>
            </a:r>
          </a:p>
        </p:txBody>
      </p:sp>
    </p:spTree>
    <p:extLst>
      <p:ext uri="{BB962C8B-B14F-4D97-AF65-F5344CB8AC3E}">
        <p14:creationId xmlns:p14="http://schemas.microsoft.com/office/powerpoint/2010/main" val="532262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4B07-E8C6-5549-9791-8155AFFC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Clusters of mutations in time can capture </a:t>
            </a:r>
            <a:br>
              <a:rPr lang="en-US" dirty="0"/>
            </a:br>
            <a:r>
              <a:rPr lang="en-US" dirty="0"/>
              <a:t>changes in mutation rate 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03F52C2-A321-CD46-B00A-6E16DDBEC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396" y="2457685"/>
            <a:ext cx="4839398" cy="2954534"/>
          </a:xfrm>
          <a:prstGeom prst="rect">
            <a:avLst/>
          </a:prstGeom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BF113DC-F665-DE47-B418-9B4004B080AA}"/>
              </a:ext>
            </a:extLst>
          </p:cNvPr>
          <p:cNvSpPr/>
          <p:nvPr/>
        </p:nvSpPr>
        <p:spPr>
          <a:xfrm>
            <a:off x="2381690" y="342900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DF8073-A0D9-6F4C-B0F9-B0BDEA5E8267}"/>
              </a:ext>
            </a:extLst>
          </p:cNvPr>
          <p:cNvCxnSpPr/>
          <p:nvPr/>
        </p:nvCxnSpPr>
        <p:spPr>
          <a:xfrm>
            <a:off x="5773479" y="1828800"/>
            <a:ext cx="23604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6EEC17-7130-C24E-A393-A767642E6C89}"/>
              </a:ext>
            </a:extLst>
          </p:cNvPr>
          <p:cNvCxnSpPr/>
          <p:nvPr/>
        </p:nvCxnSpPr>
        <p:spPr>
          <a:xfrm>
            <a:off x="5773479" y="1828800"/>
            <a:ext cx="0" cy="4433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7F6395-2E3C-D643-B2CE-E0C2865DA11F}"/>
              </a:ext>
            </a:extLst>
          </p:cNvPr>
          <p:cNvSpPr txBox="1"/>
          <p:nvPr/>
        </p:nvSpPr>
        <p:spPr>
          <a:xfrm>
            <a:off x="6337004" y="1504619"/>
            <a:ext cx="148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1B341-7916-D84C-B5D6-2AB5B2C5F7CF}"/>
              </a:ext>
            </a:extLst>
          </p:cNvPr>
          <p:cNvSpPr txBox="1"/>
          <p:nvPr/>
        </p:nvSpPr>
        <p:spPr>
          <a:xfrm rot="16200000">
            <a:off x="5281678" y="383800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56AFB6-2F31-8242-B653-4BDDEFCBC1BF}"/>
              </a:ext>
            </a:extLst>
          </p:cNvPr>
          <p:cNvCxnSpPr>
            <a:cxnSpLocks/>
          </p:cNvCxnSpPr>
          <p:nvPr/>
        </p:nvCxnSpPr>
        <p:spPr>
          <a:xfrm>
            <a:off x="6337004" y="1828800"/>
            <a:ext cx="0" cy="16693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D67AB6-A0B3-A049-9BA6-B12CD703F08B}"/>
              </a:ext>
            </a:extLst>
          </p:cNvPr>
          <p:cNvCxnSpPr>
            <a:cxnSpLocks/>
          </p:cNvCxnSpPr>
          <p:nvPr/>
        </p:nvCxnSpPr>
        <p:spPr>
          <a:xfrm>
            <a:off x="6337004" y="3413050"/>
            <a:ext cx="871870" cy="0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73CADB-3A54-9348-A3C7-C38123F3ADB1}"/>
              </a:ext>
            </a:extLst>
          </p:cNvPr>
          <p:cNvCxnSpPr>
            <a:cxnSpLocks/>
          </p:cNvCxnSpPr>
          <p:nvPr/>
        </p:nvCxnSpPr>
        <p:spPr>
          <a:xfrm>
            <a:off x="7219507" y="3413050"/>
            <a:ext cx="0" cy="1052623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460D96-42C0-6E45-BFC0-0A9E612F4E0C}"/>
              </a:ext>
            </a:extLst>
          </p:cNvPr>
          <p:cNvCxnSpPr>
            <a:cxnSpLocks/>
          </p:cNvCxnSpPr>
          <p:nvPr/>
        </p:nvCxnSpPr>
        <p:spPr>
          <a:xfrm flipH="1">
            <a:off x="6337004" y="4465673"/>
            <a:ext cx="871870" cy="0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510075-4967-C543-813F-8FDCF6079DB5}"/>
              </a:ext>
            </a:extLst>
          </p:cNvPr>
          <p:cNvCxnSpPr>
            <a:cxnSpLocks/>
          </p:cNvCxnSpPr>
          <p:nvPr/>
        </p:nvCxnSpPr>
        <p:spPr>
          <a:xfrm>
            <a:off x="6337004" y="3296093"/>
            <a:ext cx="0" cy="29664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2A3752A-5BF3-C745-B5EE-A2CA7B3462AA}"/>
              </a:ext>
            </a:extLst>
          </p:cNvPr>
          <p:cNvSpPr/>
          <p:nvPr/>
        </p:nvSpPr>
        <p:spPr>
          <a:xfrm>
            <a:off x="2381690" y="189998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9DF8B8-533C-824F-8F23-0B333408545A}"/>
              </a:ext>
            </a:extLst>
          </p:cNvPr>
          <p:cNvSpPr/>
          <p:nvPr/>
        </p:nvSpPr>
        <p:spPr>
          <a:xfrm>
            <a:off x="3629244" y="248345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A96AFD-181D-384C-AEFB-5F9E045B4AE1}"/>
              </a:ext>
            </a:extLst>
          </p:cNvPr>
          <p:cNvSpPr/>
          <p:nvPr/>
        </p:nvSpPr>
        <p:spPr>
          <a:xfrm>
            <a:off x="3634919" y="342508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A1440B-63E3-144B-B69D-B117EAA282F1}"/>
              </a:ext>
            </a:extLst>
          </p:cNvPr>
          <p:cNvSpPr/>
          <p:nvPr/>
        </p:nvSpPr>
        <p:spPr>
          <a:xfrm>
            <a:off x="3639877" y="368088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C972BC-384C-2248-BE88-DB2BD8B1B048}"/>
              </a:ext>
            </a:extLst>
          </p:cNvPr>
          <p:cNvSpPr/>
          <p:nvPr/>
        </p:nvSpPr>
        <p:spPr>
          <a:xfrm>
            <a:off x="2002460" y="381278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DD7D2F-BF29-DD4B-8583-CEEAE3FDBAA1}"/>
              </a:ext>
            </a:extLst>
          </p:cNvPr>
          <p:cNvSpPr/>
          <p:nvPr/>
        </p:nvSpPr>
        <p:spPr>
          <a:xfrm>
            <a:off x="2797092" y="396290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BCD890-3747-9241-BA43-CB0A3810CCA5}"/>
              </a:ext>
            </a:extLst>
          </p:cNvPr>
          <p:cNvSpPr/>
          <p:nvPr/>
        </p:nvSpPr>
        <p:spPr>
          <a:xfrm>
            <a:off x="3501724" y="4143943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2D673C-0C3B-3344-892E-5630541E7FCE}"/>
              </a:ext>
            </a:extLst>
          </p:cNvPr>
          <p:cNvSpPr/>
          <p:nvPr/>
        </p:nvSpPr>
        <p:spPr>
          <a:xfrm>
            <a:off x="3778120" y="402644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375BD0-46B6-1E4B-BD1E-0E3055EFCC86}"/>
              </a:ext>
            </a:extLst>
          </p:cNvPr>
          <p:cNvSpPr/>
          <p:nvPr/>
        </p:nvSpPr>
        <p:spPr>
          <a:xfrm>
            <a:off x="1555895" y="479351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2E22B4-E04D-944E-B0BC-0ABD29AD76E8}"/>
              </a:ext>
            </a:extLst>
          </p:cNvPr>
          <p:cNvSpPr/>
          <p:nvPr/>
        </p:nvSpPr>
        <p:spPr>
          <a:xfrm>
            <a:off x="2797092" y="538740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BC7BCA-FF19-B544-AA91-62236E8FA078}"/>
              </a:ext>
            </a:extLst>
          </p:cNvPr>
          <p:cNvSpPr/>
          <p:nvPr/>
        </p:nvSpPr>
        <p:spPr>
          <a:xfrm>
            <a:off x="1996009" y="59823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946F99-B48B-CA4F-AF58-3554CA4B42FE}"/>
              </a:ext>
            </a:extLst>
          </p:cNvPr>
          <p:cNvSpPr/>
          <p:nvPr/>
        </p:nvSpPr>
        <p:spPr>
          <a:xfrm>
            <a:off x="3649070" y="570197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554BCE0-A185-FA47-8FEC-327F9F7C0A12}"/>
              </a:ext>
            </a:extLst>
          </p:cNvPr>
          <p:cNvSpPr/>
          <p:nvPr/>
        </p:nvSpPr>
        <p:spPr>
          <a:xfrm>
            <a:off x="1308461" y="580235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B2417F-3AEF-3745-B03E-6D3C65696988}"/>
              </a:ext>
            </a:extLst>
          </p:cNvPr>
          <p:cNvSpPr/>
          <p:nvPr/>
        </p:nvSpPr>
        <p:spPr>
          <a:xfrm>
            <a:off x="1991500" y="4047706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7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2427E-306A-314E-8992-B64804CF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13" y="1935810"/>
            <a:ext cx="7886700" cy="2852737"/>
          </a:xfrm>
        </p:spPr>
        <p:txBody>
          <a:bodyPr/>
          <a:lstStyle/>
          <a:p>
            <a:r>
              <a:rPr lang="en-US" dirty="0"/>
              <a:t>Inferring genealogies from genetic variation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04D57-C2B2-B542-85C2-DBC49727CD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0073" y="0"/>
            <a:ext cx="5983853" cy="335082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EDC20E-244D-874E-A19E-29BDB9163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34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FDF868-325F-AE44-9C8C-0AB7BA2A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the underlying tree structure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3485651-33F5-4D35-B3D8-7A6511B5EC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274" y="1925638"/>
            <a:ext cx="8918575" cy="2668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D8E69-13D9-4CEC-B16B-DEC8404A6AEC}"/>
              </a:ext>
            </a:extLst>
          </p:cNvPr>
          <p:cNvSpPr txBox="1"/>
          <p:nvPr/>
        </p:nvSpPr>
        <p:spPr>
          <a:xfrm>
            <a:off x="414670" y="5021888"/>
            <a:ext cx="8314660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cs typeface="Calibri"/>
              </a:rPr>
              <a:t>Every mutation shows the existence of a branch</a:t>
            </a:r>
            <a:br>
              <a:rPr lang="en-GB" sz="2000" b="1" dirty="0">
                <a:cs typeface="Calibri"/>
              </a:rPr>
            </a:br>
            <a:endParaRPr lang="en-GB" sz="1200" b="1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Mutations are “ordered by inclusion”</a:t>
            </a:r>
            <a:br>
              <a:rPr lang="en-GB" sz="2000" dirty="0"/>
            </a:b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cs typeface="Calibri"/>
              </a:rPr>
              <a:t>No two branches (mutations) ever show only partial overlap</a:t>
            </a:r>
            <a:endParaRPr lang="en-US" sz="2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BA2B4-C592-EC49-9123-C2148B05D1FF}"/>
              </a:ext>
            </a:extLst>
          </p:cNvPr>
          <p:cNvSpPr txBox="1"/>
          <p:nvPr/>
        </p:nvSpPr>
        <p:spPr>
          <a:xfrm>
            <a:off x="5755341" y="1516828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polymorphisms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DD245-96F4-584D-A76B-9B3D555D816B}"/>
              </a:ext>
            </a:extLst>
          </p:cNvPr>
          <p:cNvSpPr txBox="1"/>
          <p:nvPr/>
        </p:nvSpPr>
        <p:spPr>
          <a:xfrm rot="5400000">
            <a:off x="8455378" y="30752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F15F6-F3FC-2C47-8FCD-8DA6D15DC164}"/>
              </a:ext>
            </a:extLst>
          </p:cNvPr>
          <p:cNvCxnSpPr>
            <a:cxnSpLocks/>
          </p:cNvCxnSpPr>
          <p:nvPr/>
        </p:nvCxnSpPr>
        <p:spPr>
          <a:xfrm flipV="1">
            <a:off x="7536184" y="5966763"/>
            <a:ext cx="0" cy="5680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B0CA8-7C59-5D4E-B639-DDF04312D198}"/>
              </a:ext>
            </a:extLst>
          </p:cNvPr>
          <p:cNvCxnSpPr>
            <a:cxnSpLocks/>
          </p:cNvCxnSpPr>
          <p:nvPr/>
        </p:nvCxnSpPr>
        <p:spPr>
          <a:xfrm flipV="1">
            <a:off x="7632837" y="5777147"/>
            <a:ext cx="0" cy="660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465A36-598F-C345-A9A9-6960B67C2543}"/>
              </a:ext>
            </a:extLst>
          </p:cNvPr>
          <p:cNvCxnSpPr>
            <a:cxnSpLocks/>
          </p:cNvCxnSpPr>
          <p:nvPr/>
        </p:nvCxnSpPr>
        <p:spPr>
          <a:xfrm flipV="1">
            <a:off x="5042202" y="5385558"/>
            <a:ext cx="0" cy="646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5969B1-41F6-3243-B074-18C89D750661}"/>
              </a:ext>
            </a:extLst>
          </p:cNvPr>
          <p:cNvCxnSpPr>
            <a:cxnSpLocks/>
          </p:cNvCxnSpPr>
          <p:nvPr/>
        </p:nvCxnSpPr>
        <p:spPr>
          <a:xfrm flipV="1">
            <a:off x="5138855" y="5493135"/>
            <a:ext cx="0" cy="441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7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EC0B-C87F-CE4A-8722-946071EBA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Count derived mutations to reconstruct tree topology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C792D-09F6-9D45-8EC5-AD09822D8558}"/>
              </a:ext>
            </a:extLst>
          </p:cNvPr>
          <p:cNvSpPr txBox="1"/>
          <p:nvPr/>
        </p:nvSpPr>
        <p:spPr>
          <a:xfrm>
            <a:off x="225777" y="1027338"/>
            <a:ext cx="80188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tree topology, we want to quantify the order in which we are related to others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Count number of “derived mutations” to get order of coalescences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E.g., sequence a has 	1 derived mutation to (</a:t>
            </a:r>
            <a:r>
              <a:rPr lang="en-US" dirty="0" err="1"/>
              <a:t>b,c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		2 derived mutation to (</a:t>
            </a:r>
            <a:r>
              <a:rPr lang="en-US" dirty="0" err="1"/>
              <a:t>d,e,f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Coalesce mutually closest lineages</a:t>
            </a:r>
          </a:p>
          <a:p>
            <a:endParaRPr lang="en-US" dirty="0"/>
          </a:p>
          <a:p>
            <a:pPr marL="300038" lvl="2" indent="-300038">
              <a:buFont typeface="Arial" panose="020B0604020202020204" pitchFamily="34" charset="0"/>
              <a:buChar char="•"/>
            </a:pPr>
            <a:r>
              <a:rPr lang="en-US" dirty="0"/>
              <a:t>No recombination: Guaranteed to build tree consistent with data</a:t>
            </a:r>
          </a:p>
          <a:p>
            <a:pPr marL="300038" lvl="2" indent="-300038">
              <a:buFont typeface="Arial" panose="020B0604020202020204" pitchFamily="34" charset="0"/>
              <a:buChar char="•"/>
            </a:pPr>
            <a:r>
              <a:rPr lang="en-US" dirty="0"/>
              <a:t>This is not the case if we use “pairwise differences” (UPGMA)</a:t>
            </a:r>
          </a:p>
          <a:p>
            <a:pPr marL="757238" lvl="3" indent="-300038">
              <a:buFont typeface="Arial" panose="020B0604020202020204" pitchFamily="34" charset="0"/>
              <a:buChar char="•"/>
            </a:pPr>
            <a:r>
              <a:rPr lang="en-US" dirty="0"/>
              <a:t>a and (</a:t>
            </a:r>
            <a:r>
              <a:rPr lang="en-US" dirty="0" err="1"/>
              <a:t>d,e,f</a:t>
            </a:r>
            <a:r>
              <a:rPr lang="en-US" dirty="0"/>
              <a:t>) are closer than a and (</a:t>
            </a:r>
            <a:r>
              <a:rPr lang="en-US" dirty="0" err="1"/>
              <a:t>b,c</a:t>
            </a:r>
            <a:r>
              <a:rPr lang="en-US" dirty="0"/>
              <a:t>)</a:t>
            </a:r>
          </a:p>
          <a:p>
            <a:pPr marL="457200" lvl="3"/>
            <a:endParaRPr lang="en-US" dirty="0"/>
          </a:p>
          <a:p>
            <a:pPr marL="457200" lvl="3"/>
            <a:endParaRPr lang="en-US" sz="1000" dirty="0"/>
          </a:p>
          <a:p>
            <a:pPr marL="300038" lvl="2" indent="-300038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chromosome painting </a:t>
            </a:r>
            <a:r>
              <a:rPr lang="en-US" dirty="0"/>
              <a:t>to count derived mutations </a:t>
            </a:r>
            <a:br>
              <a:rPr lang="en-US" dirty="0"/>
            </a:br>
            <a:r>
              <a:rPr lang="en-US" dirty="0"/>
              <a:t>accounting for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00C4F9-A4DC-1F47-859A-ED0F40AA6FBD}"/>
              </a:ext>
            </a:extLst>
          </p:cNvPr>
          <p:cNvGrpSpPr/>
          <p:nvPr/>
        </p:nvGrpSpPr>
        <p:grpSpPr>
          <a:xfrm>
            <a:off x="7366132" y="1475219"/>
            <a:ext cx="1608055" cy="2859538"/>
            <a:chOff x="7206623" y="3825259"/>
            <a:chExt cx="1608055" cy="285953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EA5F5E-6DCC-C046-8D87-AB5DEB450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1406"/>
            <a:stretch/>
          </p:blipFill>
          <p:spPr>
            <a:xfrm rot="5400000">
              <a:off x="6708293" y="4323589"/>
              <a:ext cx="2604715" cy="1608055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3EDB2F8-EA21-A442-A4CC-B10C661863B0}"/>
                </a:ext>
              </a:extLst>
            </p:cNvPr>
            <p:cNvSpPr/>
            <p:nvPr/>
          </p:nvSpPr>
          <p:spPr>
            <a:xfrm>
              <a:off x="7308778" y="5371747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CE1AA3-D722-E94B-ADC3-980677408D87}"/>
                </a:ext>
              </a:extLst>
            </p:cNvPr>
            <p:cNvSpPr/>
            <p:nvPr/>
          </p:nvSpPr>
          <p:spPr>
            <a:xfrm>
              <a:off x="7702417" y="5833107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16BCD75-062C-7D44-B74B-71F1055A3C04}"/>
                </a:ext>
              </a:extLst>
            </p:cNvPr>
            <p:cNvSpPr/>
            <p:nvPr/>
          </p:nvSpPr>
          <p:spPr>
            <a:xfrm>
              <a:off x="7702417" y="5000382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E5F384B-D92A-4942-970A-D8405047BB5A}"/>
                </a:ext>
              </a:extLst>
            </p:cNvPr>
            <p:cNvSpPr/>
            <p:nvPr/>
          </p:nvSpPr>
          <p:spPr>
            <a:xfrm>
              <a:off x="8303727" y="4791494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392E76-EE61-FF4A-8FA4-730FE8A89DC1}"/>
                </a:ext>
              </a:extLst>
            </p:cNvPr>
            <p:cNvSpPr/>
            <p:nvPr/>
          </p:nvSpPr>
          <p:spPr>
            <a:xfrm>
              <a:off x="8303727" y="5424505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5E14C20-E557-0F4F-BAA4-9B0CF7DADF9D}"/>
                </a:ext>
              </a:extLst>
            </p:cNvPr>
            <p:cNvSpPr/>
            <p:nvPr/>
          </p:nvSpPr>
          <p:spPr>
            <a:xfrm>
              <a:off x="7702417" y="5397699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CFD1ED4-A9DD-F346-9DFA-C562F9105CE7}"/>
                </a:ext>
              </a:extLst>
            </p:cNvPr>
            <p:cNvSpPr/>
            <p:nvPr/>
          </p:nvSpPr>
          <p:spPr>
            <a:xfrm>
              <a:off x="8096056" y="6276279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6EA58C8-1737-8449-A07A-BA87E4A3A125}"/>
                </a:ext>
              </a:extLst>
            </p:cNvPr>
            <p:cNvSpPr/>
            <p:nvPr/>
          </p:nvSpPr>
          <p:spPr>
            <a:xfrm>
              <a:off x="7508329" y="4078379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7DE646A-CDB7-C94E-85CC-874DDC4E909E}"/>
                </a:ext>
              </a:extLst>
            </p:cNvPr>
            <p:cNvSpPr/>
            <p:nvPr/>
          </p:nvSpPr>
          <p:spPr>
            <a:xfrm>
              <a:off x="7702417" y="4611610"/>
              <a:ext cx="105515" cy="105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3AE40F-9CED-9845-941F-4DC8D31F2621}"/>
                </a:ext>
              </a:extLst>
            </p:cNvPr>
            <p:cNvSpPr txBox="1"/>
            <p:nvPr/>
          </p:nvSpPr>
          <p:spPr>
            <a:xfrm>
              <a:off x="7226889" y="631546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2A0B55-5BF2-5048-A980-BDA7ABD286B9}"/>
                </a:ext>
              </a:extLst>
            </p:cNvPr>
            <p:cNvSpPr txBox="1"/>
            <p:nvPr/>
          </p:nvSpPr>
          <p:spPr>
            <a:xfrm>
              <a:off x="7494305" y="630946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77BEC5-FAC6-954A-BB4B-53920D5BB91E}"/>
                </a:ext>
              </a:extLst>
            </p:cNvPr>
            <p:cNvSpPr txBox="1"/>
            <p:nvPr/>
          </p:nvSpPr>
          <p:spPr>
            <a:xfrm>
              <a:off x="7754236" y="630915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AF5E33-6A03-484D-9D12-9BAFE7C189F9}"/>
                </a:ext>
              </a:extLst>
            </p:cNvPr>
            <p:cNvSpPr txBox="1"/>
            <p:nvPr/>
          </p:nvSpPr>
          <p:spPr>
            <a:xfrm>
              <a:off x="7995566" y="63040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2A101E-5272-6244-8AB6-1C26D209F9C7}"/>
                </a:ext>
              </a:extLst>
            </p:cNvPr>
            <p:cNvSpPr txBox="1"/>
            <p:nvPr/>
          </p:nvSpPr>
          <p:spPr>
            <a:xfrm>
              <a:off x="8268759" y="62982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34D7554-3334-BE46-BDCB-CDB296C147D3}"/>
                </a:ext>
              </a:extLst>
            </p:cNvPr>
            <p:cNvSpPr txBox="1"/>
            <p:nvPr/>
          </p:nvSpPr>
          <p:spPr>
            <a:xfrm>
              <a:off x="8542136" y="630334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C9565C-F050-214E-9490-D195C24B4D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79"/>
          <a:stretch/>
        </p:blipFill>
        <p:spPr>
          <a:xfrm>
            <a:off x="1125199" y="4554408"/>
            <a:ext cx="7453110" cy="21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CA64D8-7F63-F646-B73C-B2D639D6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433"/>
            <a:ext cx="9144000" cy="45910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E448C3-8E7B-4545-92B8-43E65F4D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Relate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A1278-9A89-9A40-AF3B-D911EB6E8DA4}"/>
              </a:ext>
            </a:extLst>
          </p:cNvPr>
          <p:cNvSpPr txBox="1"/>
          <p:nvPr/>
        </p:nvSpPr>
        <p:spPr>
          <a:xfrm>
            <a:off x="182880" y="5707594"/>
            <a:ext cx="2479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“number of derived mutations”</a:t>
            </a:r>
          </a:p>
        </p:txBody>
      </p:sp>
    </p:spTree>
    <p:extLst>
      <p:ext uri="{BB962C8B-B14F-4D97-AF65-F5344CB8AC3E}">
        <p14:creationId xmlns:p14="http://schemas.microsoft.com/office/powerpoint/2010/main" val="294306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E62423-B410-AC4B-BB69-2A606622A5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489" y="1084646"/>
                <a:ext cx="6356896" cy="2467854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  <a:defRPr/>
                </a:pPr>
                <a:r>
                  <a:rPr lang="en-GB" sz="1800" dirty="0"/>
                  <a:t>Expected branch lengths depend on population size M(t)</a:t>
                </a:r>
              </a:p>
              <a:p>
                <a:pPr marL="0" indent="0">
                  <a:lnSpc>
                    <a:spcPct val="110000"/>
                  </a:lnSpc>
                  <a:buNone/>
                  <a:defRPr/>
                </a:pPr>
                <a:r>
                  <a:rPr lang="en-GB" sz="1800" dirty="0"/>
                  <a:t>   (or coalescence rates 1/M(t))</a:t>
                </a: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GB" sz="1800" dirty="0"/>
                  <a:t>While there are </a:t>
                </a:r>
                <a:r>
                  <a:rPr lang="en-GB" sz="1800" i="1" dirty="0"/>
                  <a:t>j</a:t>
                </a:r>
                <a:r>
                  <a:rPr lang="en-GB" sz="1800" dirty="0"/>
                  <a:t> lineages, the rate at which a coalescence happens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1800" dirty="0"/>
                  <a:t>/</a:t>
                </a:r>
                <a:r>
                  <a:rPr lang="en-GB" sz="1800" i="1" dirty="0"/>
                  <a:t>M</a:t>
                </a:r>
                <a:r>
                  <a:rPr lang="en-GB" sz="1800" dirty="0"/>
                  <a:t>(</a:t>
                </a:r>
                <a:r>
                  <a:rPr lang="en-GB" sz="1800" i="1" dirty="0"/>
                  <a:t>t</a:t>
                </a:r>
                <a:r>
                  <a:rPr lang="en-GB" sz="1800" dirty="0"/>
                  <a:t>) a time </a:t>
                </a:r>
                <a:r>
                  <a:rPr lang="en-GB" sz="1800" i="1" dirty="0"/>
                  <a:t>t</a:t>
                </a:r>
                <a:r>
                  <a:rPr lang="en-GB" sz="1800" dirty="0"/>
                  <a:t> ago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Demography is shared genome-wide, so we average across trees</a:t>
                </a: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GB" sz="1800" dirty="0"/>
                  <a:t>So within a time interval, scaled fraction of trees where coalescence occurs is inversely proportional to M(t)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E62423-B410-AC4B-BB69-2A606622A5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489" y="1084646"/>
                <a:ext cx="6356896" cy="2467854"/>
              </a:xfrm>
              <a:blipFill>
                <a:blip r:embed="rId2"/>
                <a:stretch>
                  <a:fillRect l="-599" t="-513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4784953-86F4-CC4B-B4CB-7B2117A5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Branch lengths and population size is estimated jointly in an EM algorithm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A377F0-5442-8E4D-BB48-21A6D2445C63}"/>
              </a:ext>
            </a:extLst>
          </p:cNvPr>
          <p:cNvSpPr/>
          <p:nvPr/>
        </p:nvSpPr>
        <p:spPr>
          <a:xfrm>
            <a:off x="742049" y="4107112"/>
            <a:ext cx="1984297" cy="810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8265B-ABF7-664B-9F6C-A42673C3F1B8}"/>
              </a:ext>
            </a:extLst>
          </p:cNvPr>
          <p:cNvSpPr txBox="1"/>
          <p:nvPr/>
        </p:nvSpPr>
        <p:spPr>
          <a:xfrm>
            <a:off x="912080" y="4343101"/>
            <a:ext cx="1644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Build Relate trees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314274-68EA-3B40-A10F-ED78E5BB6631}"/>
              </a:ext>
            </a:extLst>
          </p:cNvPr>
          <p:cNvSpPr/>
          <p:nvPr/>
        </p:nvSpPr>
        <p:spPr>
          <a:xfrm>
            <a:off x="742049" y="5229202"/>
            <a:ext cx="1984297" cy="810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D37C18-DEED-024F-A800-610FC6155413}"/>
              </a:ext>
            </a:extLst>
          </p:cNvPr>
          <p:cNvSpPr txBox="1"/>
          <p:nvPr/>
        </p:nvSpPr>
        <p:spPr>
          <a:xfrm>
            <a:off x="752807" y="5318715"/>
            <a:ext cx="1984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Infer branch lengths</a:t>
            </a:r>
          </a:p>
          <a:p>
            <a:pPr algn="ctr"/>
            <a:r>
              <a:rPr lang="en-US" sz="1600" dirty="0"/>
              <a:t>using constant M(t)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91A64A-D3F8-3648-A559-1820AE9795E7}"/>
              </a:ext>
            </a:extLst>
          </p:cNvPr>
          <p:cNvSpPr/>
          <p:nvPr/>
        </p:nvSpPr>
        <p:spPr>
          <a:xfrm>
            <a:off x="3390224" y="5229202"/>
            <a:ext cx="1984297" cy="810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6DBF5-9243-A244-AFE2-870F938F1107}"/>
              </a:ext>
            </a:extLst>
          </p:cNvPr>
          <p:cNvSpPr txBox="1"/>
          <p:nvPr/>
        </p:nvSpPr>
        <p:spPr>
          <a:xfrm>
            <a:off x="3400982" y="5441825"/>
            <a:ext cx="198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Infer M(t) from tree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537256-D988-6649-99A4-A42C7FCFC737}"/>
              </a:ext>
            </a:extLst>
          </p:cNvPr>
          <p:cNvSpPr/>
          <p:nvPr/>
        </p:nvSpPr>
        <p:spPr>
          <a:xfrm>
            <a:off x="6038399" y="5229202"/>
            <a:ext cx="1984297" cy="810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88B56A-77E2-5D47-9F2C-E4406A857188}"/>
              </a:ext>
            </a:extLst>
          </p:cNvPr>
          <p:cNvSpPr txBox="1"/>
          <p:nvPr/>
        </p:nvSpPr>
        <p:spPr>
          <a:xfrm>
            <a:off x="6049157" y="5342080"/>
            <a:ext cx="1984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Infer branch lengths</a:t>
            </a:r>
          </a:p>
          <a:p>
            <a:pPr algn="ctr"/>
            <a:r>
              <a:rPr lang="en-US" sz="1600" dirty="0"/>
              <a:t>using constant M(t)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1F19C0-367C-2342-8F1F-2B89B13F53CF}"/>
              </a:ext>
            </a:extLst>
          </p:cNvPr>
          <p:cNvCxnSpPr>
            <a:stCxn id="6" idx="2"/>
            <a:endCxn id="14" idx="0"/>
          </p:cNvCxnSpPr>
          <p:nvPr/>
        </p:nvCxnSpPr>
        <p:spPr>
          <a:xfrm>
            <a:off x="1734198" y="4917644"/>
            <a:ext cx="0" cy="311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82A962-F537-C742-9E53-1E1D3EAE51E0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737104" y="5611102"/>
            <a:ext cx="66387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1421CDB-73AC-6F44-95BE-B2DF988758A4}"/>
              </a:ext>
            </a:extLst>
          </p:cNvPr>
          <p:cNvSpPr/>
          <p:nvPr/>
        </p:nvSpPr>
        <p:spPr>
          <a:xfrm>
            <a:off x="4916244" y="4753950"/>
            <a:ext cx="1645269" cy="927402"/>
          </a:xfrm>
          <a:prstGeom prst="arc">
            <a:avLst>
              <a:gd name="adj1" fmla="val 11242438"/>
              <a:gd name="adj2" fmla="val 2116993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1B9A8B56-6092-9140-BD4A-E8D62126E023}"/>
              </a:ext>
            </a:extLst>
          </p:cNvPr>
          <p:cNvSpPr/>
          <p:nvPr/>
        </p:nvSpPr>
        <p:spPr>
          <a:xfrm rot="10800000">
            <a:off x="4959276" y="5611102"/>
            <a:ext cx="1645269" cy="927402"/>
          </a:xfrm>
          <a:prstGeom prst="arc">
            <a:avLst>
              <a:gd name="adj1" fmla="val 11242438"/>
              <a:gd name="adj2" fmla="val 2116993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C4BA35-CE12-6D43-B9C3-A31A1D117355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541774" y="5116681"/>
            <a:ext cx="12990" cy="1009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969B328-8373-C846-BFED-9D481191CF57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4932151" y="6101573"/>
            <a:ext cx="46864" cy="74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0689830-5B3C-A241-833E-AD0269871129}"/>
              </a:ext>
            </a:extLst>
          </p:cNvPr>
          <p:cNvSpPr txBox="1"/>
          <p:nvPr/>
        </p:nvSpPr>
        <p:spPr>
          <a:xfrm>
            <a:off x="247649" y="5898774"/>
            <a:ext cx="1477199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EC7C33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Using the coalescent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EA613B-BA4B-FF4B-AEDB-2F9CE947B58C}"/>
              </a:ext>
            </a:extLst>
          </p:cNvPr>
          <p:cNvSpPr txBox="1"/>
          <p:nvPr/>
        </p:nvSpPr>
        <p:spPr>
          <a:xfrm>
            <a:off x="7252231" y="5904755"/>
            <a:ext cx="1477199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EC7C33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Using the coalescent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D133E3-D4B2-B347-8372-82B8ED21C23C}"/>
              </a:ext>
            </a:extLst>
          </p:cNvPr>
          <p:cNvSpPr txBox="1"/>
          <p:nvPr/>
        </p:nvSpPr>
        <p:spPr>
          <a:xfrm>
            <a:off x="1663651" y="3966901"/>
            <a:ext cx="212539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EC7C33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Li-and Stephens copying model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35AC89-EEF5-FA47-8F4A-E75185A75A08}"/>
              </a:ext>
            </a:extLst>
          </p:cNvPr>
          <p:cNvSpPr txBox="1"/>
          <p:nvPr/>
        </p:nvSpPr>
        <p:spPr>
          <a:xfrm>
            <a:off x="3050441" y="5898773"/>
            <a:ext cx="1477199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EC7C33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Using the coalescent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0C4F92-52CE-2D47-9871-05ED484806D4}"/>
              </a:ext>
            </a:extLst>
          </p:cNvPr>
          <p:cNvSpPr txBox="1"/>
          <p:nvPr/>
        </p:nvSpPr>
        <p:spPr>
          <a:xfrm>
            <a:off x="5039523" y="439928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 algorithm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C17DD2E-5831-D046-9DC4-0122A21BA88F}"/>
              </a:ext>
            </a:extLst>
          </p:cNvPr>
          <p:cNvCxnSpPr/>
          <p:nvPr/>
        </p:nvCxnSpPr>
        <p:spPr>
          <a:xfrm>
            <a:off x="7725312" y="136597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C60CACC-E2AB-734C-BE3F-F6DEA757C2AE}"/>
              </a:ext>
            </a:extLst>
          </p:cNvPr>
          <p:cNvCxnSpPr/>
          <p:nvPr/>
        </p:nvCxnSpPr>
        <p:spPr>
          <a:xfrm>
            <a:off x="7050368" y="160599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035E683-6CC4-7347-A20D-DF13ED6370FC}"/>
              </a:ext>
            </a:extLst>
          </p:cNvPr>
          <p:cNvCxnSpPr/>
          <p:nvPr/>
        </p:nvCxnSpPr>
        <p:spPr>
          <a:xfrm>
            <a:off x="7386601" y="160599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0BC0B4F-7311-7C4E-BE06-4DD6EDBB34A4}"/>
              </a:ext>
            </a:extLst>
          </p:cNvPr>
          <p:cNvCxnSpPr/>
          <p:nvPr/>
        </p:nvCxnSpPr>
        <p:spPr>
          <a:xfrm>
            <a:off x="7725312" y="160599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47D4A8-73D4-504B-8EA4-0EBF79991ABA}"/>
              </a:ext>
            </a:extLst>
          </p:cNvPr>
          <p:cNvCxnSpPr/>
          <p:nvPr/>
        </p:nvCxnSpPr>
        <p:spPr>
          <a:xfrm>
            <a:off x="7050368" y="136597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962D907-A111-204A-A197-5C999A2B6E7C}"/>
              </a:ext>
            </a:extLst>
          </p:cNvPr>
          <p:cNvCxnSpPr/>
          <p:nvPr/>
        </p:nvCxnSpPr>
        <p:spPr>
          <a:xfrm>
            <a:off x="7386601" y="136597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C00F3C6-9ADA-AA40-B749-7C57ACD8F3FF}"/>
              </a:ext>
            </a:extLst>
          </p:cNvPr>
          <p:cNvCxnSpPr/>
          <p:nvPr/>
        </p:nvCxnSpPr>
        <p:spPr>
          <a:xfrm>
            <a:off x="7050368" y="184601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D59CED-1070-EE43-ACE0-764DB41DE208}"/>
              </a:ext>
            </a:extLst>
          </p:cNvPr>
          <p:cNvCxnSpPr/>
          <p:nvPr/>
        </p:nvCxnSpPr>
        <p:spPr>
          <a:xfrm>
            <a:off x="7386601" y="184601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EAEC908-34E2-B04E-A07F-2137C8EE0138}"/>
              </a:ext>
            </a:extLst>
          </p:cNvPr>
          <p:cNvCxnSpPr/>
          <p:nvPr/>
        </p:nvCxnSpPr>
        <p:spPr>
          <a:xfrm>
            <a:off x="7725312" y="184601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56426F3-E491-084E-B638-6F8C6BB42D2F}"/>
              </a:ext>
            </a:extLst>
          </p:cNvPr>
          <p:cNvCxnSpPr/>
          <p:nvPr/>
        </p:nvCxnSpPr>
        <p:spPr>
          <a:xfrm>
            <a:off x="7050368" y="208603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AD5FD9-436E-7248-8646-95382334DEE1}"/>
              </a:ext>
            </a:extLst>
          </p:cNvPr>
          <p:cNvCxnSpPr/>
          <p:nvPr/>
        </p:nvCxnSpPr>
        <p:spPr>
          <a:xfrm>
            <a:off x="7386601" y="208603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DEA1774-0F3C-5F4E-8F51-C5E5D3A630DC}"/>
              </a:ext>
            </a:extLst>
          </p:cNvPr>
          <p:cNvCxnSpPr/>
          <p:nvPr/>
        </p:nvCxnSpPr>
        <p:spPr>
          <a:xfrm>
            <a:off x="7725312" y="208603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221C351-8BB6-654D-A00B-9665856B9256}"/>
              </a:ext>
            </a:extLst>
          </p:cNvPr>
          <p:cNvCxnSpPr/>
          <p:nvPr/>
        </p:nvCxnSpPr>
        <p:spPr>
          <a:xfrm>
            <a:off x="6373772" y="25660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41D504-5A9F-074C-87AD-58E13E1D6181}"/>
              </a:ext>
            </a:extLst>
          </p:cNvPr>
          <p:cNvCxnSpPr/>
          <p:nvPr/>
        </p:nvCxnSpPr>
        <p:spPr>
          <a:xfrm>
            <a:off x="6710004" y="25660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0895A0-DE4B-2542-9D94-FF5152B1E71A}"/>
              </a:ext>
            </a:extLst>
          </p:cNvPr>
          <p:cNvCxnSpPr/>
          <p:nvPr/>
        </p:nvCxnSpPr>
        <p:spPr>
          <a:xfrm>
            <a:off x="7048716" y="25660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EA5F51-6989-1544-BCE2-110891BE1FF7}"/>
              </a:ext>
            </a:extLst>
          </p:cNvPr>
          <p:cNvCxnSpPr/>
          <p:nvPr/>
        </p:nvCxnSpPr>
        <p:spPr>
          <a:xfrm>
            <a:off x="7384949" y="25660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D3D21B2-69B9-F140-918B-57A65C7240D9}"/>
              </a:ext>
            </a:extLst>
          </p:cNvPr>
          <p:cNvCxnSpPr/>
          <p:nvPr/>
        </p:nvCxnSpPr>
        <p:spPr>
          <a:xfrm>
            <a:off x="7723659" y="2566074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7EAB0CB-EE14-CA46-8044-47D1EFE9495E}"/>
              </a:ext>
            </a:extLst>
          </p:cNvPr>
          <p:cNvCxnSpPr/>
          <p:nvPr/>
        </p:nvCxnSpPr>
        <p:spPr>
          <a:xfrm>
            <a:off x="8059893" y="25660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33FBEA3-98B8-B140-9292-70B28BC7D271}"/>
              </a:ext>
            </a:extLst>
          </p:cNvPr>
          <p:cNvCxnSpPr/>
          <p:nvPr/>
        </p:nvCxnSpPr>
        <p:spPr>
          <a:xfrm>
            <a:off x="8399429" y="25660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933663A-2C46-3842-ABDF-0039F4D8F754}"/>
              </a:ext>
            </a:extLst>
          </p:cNvPr>
          <p:cNvCxnSpPr/>
          <p:nvPr/>
        </p:nvCxnSpPr>
        <p:spPr>
          <a:xfrm>
            <a:off x="8735662" y="25660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5379AF2-630A-7342-A31B-86EBCBB5EFDF}"/>
              </a:ext>
            </a:extLst>
          </p:cNvPr>
          <p:cNvCxnSpPr/>
          <p:nvPr/>
        </p:nvCxnSpPr>
        <p:spPr>
          <a:xfrm>
            <a:off x="7048716" y="232605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34CF64E-F3F6-4A4C-A48B-F50B383CC50B}"/>
              </a:ext>
            </a:extLst>
          </p:cNvPr>
          <p:cNvCxnSpPr/>
          <p:nvPr/>
        </p:nvCxnSpPr>
        <p:spPr>
          <a:xfrm>
            <a:off x="7384949" y="2326055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451D9BE-56A2-B34C-B503-3668D8561E94}"/>
              </a:ext>
            </a:extLst>
          </p:cNvPr>
          <p:cNvCxnSpPr/>
          <p:nvPr/>
        </p:nvCxnSpPr>
        <p:spPr>
          <a:xfrm>
            <a:off x="7723659" y="2326055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CEA397E-628D-FF49-96D3-72704F67B5A4}"/>
              </a:ext>
            </a:extLst>
          </p:cNvPr>
          <p:cNvCxnSpPr/>
          <p:nvPr/>
        </p:nvCxnSpPr>
        <p:spPr>
          <a:xfrm>
            <a:off x="6373772" y="280609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CE935AD-2CC4-784F-94B3-70F689AA2833}"/>
              </a:ext>
            </a:extLst>
          </p:cNvPr>
          <p:cNvCxnSpPr/>
          <p:nvPr/>
        </p:nvCxnSpPr>
        <p:spPr>
          <a:xfrm>
            <a:off x="6710004" y="280609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093EAD-A0A1-C54B-9301-3B1B961CEDBB}"/>
              </a:ext>
            </a:extLst>
          </p:cNvPr>
          <p:cNvCxnSpPr/>
          <p:nvPr/>
        </p:nvCxnSpPr>
        <p:spPr>
          <a:xfrm>
            <a:off x="7048716" y="280609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DDDBA53-B1BF-F14D-BDEE-EB6EC29BE8E4}"/>
              </a:ext>
            </a:extLst>
          </p:cNvPr>
          <p:cNvCxnSpPr/>
          <p:nvPr/>
        </p:nvCxnSpPr>
        <p:spPr>
          <a:xfrm>
            <a:off x="7384949" y="280609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1F80B8E-D143-FA41-BE11-F013A8B7666C}"/>
              </a:ext>
            </a:extLst>
          </p:cNvPr>
          <p:cNvCxnSpPr/>
          <p:nvPr/>
        </p:nvCxnSpPr>
        <p:spPr>
          <a:xfrm>
            <a:off x="7723659" y="2806094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96663D7-7861-3E4E-BEE7-A20A64F4EE0D}"/>
              </a:ext>
            </a:extLst>
          </p:cNvPr>
          <p:cNvCxnSpPr/>
          <p:nvPr/>
        </p:nvCxnSpPr>
        <p:spPr>
          <a:xfrm>
            <a:off x="8059893" y="280609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EBE0459-D559-8E49-B4CC-DDCFEAEEE07E}"/>
              </a:ext>
            </a:extLst>
          </p:cNvPr>
          <p:cNvCxnSpPr/>
          <p:nvPr/>
        </p:nvCxnSpPr>
        <p:spPr>
          <a:xfrm>
            <a:off x="8399429" y="280609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394E2E3-A9AD-4B4B-8C4A-84F55A2338B4}"/>
              </a:ext>
            </a:extLst>
          </p:cNvPr>
          <p:cNvCxnSpPr/>
          <p:nvPr/>
        </p:nvCxnSpPr>
        <p:spPr>
          <a:xfrm>
            <a:off x="8735662" y="280609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DA75AD-6ED1-384A-A561-8335D522C789}"/>
              </a:ext>
            </a:extLst>
          </p:cNvPr>
          <p:cNvCxnSpPr/>
          <p:nvPr/>
        </p:nvCxnSpPr>
        <p:spPr>
          <a:xfrm>
            <a:off x="6375424" y="304611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E55C809-B144-9541-951B-9DE232552BC0}"/>
              </a:ext>
            </a:extLst>
          </p:cNvPr>
          <p:cNvCxnSpPr/>
          <p:nvPr/>
        </p:nvCxnSpPr>
        <p:spPr>
          <a:xfrm>
            <a:off x="6711657" y="304611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6596715-A6C3-904A-AF45-E82AF5902FCE}"/>
              </a:ext>
            </a:extLst>
          </p:cNvPr>
          <p:cNvCxnSpPr/>
          <p:nvPr/>
        </p:nvCxnSpPr>
        <p:spPr>
          <a:xfrm>
            <a:off x="7050368" y="304611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83CF2B4-1C64-0C4D-8628-6BC8FC35C1F3}"/>
              </a:ext>
            </a:extLst>
          </p:cNvPr>
          <p:cNvCxnSpPr/>
          <p:nvPr/>
        </p:nvCxnSpPr>
        <p:spPr>
          <a:xfrm>
            <a:off x="7386601" y="304611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76C2B5F-D973-6F42-9BD0-801005C4C60C}"/>
              </a:ext>
            </a:extLst>
          </p:cNvPr>
          <p:cNvCxnSpPr/>
          <p:nvPr/>
        </p:nvCxnSpPr>
        <p:spPr>
          <a:xfrm>
            <a:off x="7725312" y="304611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90A5915-7CDF-E340-9B78-50A5E8F10AEC}"/>
              </a:ext>
            </a:extLst>
          </p:cNvPr>
          <p:cNvCxnSpPr/>
          <p:nvPr/>
        </p:nvCxnSpPr>
        <p:spPr>
          <a:xfrm>
            <a:off x="8061545" y="304611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6AF528A-F381-6544-B2AC-F4825FB47FD9}"/>
              </a:ext>
            </a:extLst>
          </p:cNvPr>
          <p:cNvCxnSpPr/>
          <p:nvPr/>
        </p:nvCxnSpPr>
        <p:spPr>
          <a:xfrm>
            <a:off x="8400256" y="304611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7653486-DA83-134D-954E-972B59762118}"/>
              </a:ext>
            </a:extLst>
          </p:cNvPr>
          <p:cNvCxnSpPr/>
          <p:nvPr/>
        </p:nvCxnSpPr>
        <p:spPr>
          <a:xfrm>
            <a:off x="8736488" y="304611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30A80A-82A8-E042-9C53-775110642DE7}"/>
              </a:ext>
            </a:extLst>
          </p:cNvPr>
          <p:cNvCxnSpPr/>
          <p:nvPr/>
        </p:nvCxnSpPr>
        <p:spPr>
          <a:xfrm>
            <a:off x="6373772" y="352615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C88BC10-4536-F54B-AC4A-806AC413F358}"/>
              </a:ext>
            </a:extLst>
          </p:cNvPr>
          <p:cNvCxnSpPr/>
          <p:nvPr/>
        </p:nvCxnSpPr>
        <p:spPr>
          <a:xfrm>
            <a:off x="6710004" y="352615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52A1450-B936-864E-8DBD-9B2080BCF7F2}"/>
              </a:ext>
            </a:extLst>
          </p:cNvPr>
          <p:cNvCxnSpPr/>
          <p:nvPr/>
        </p:nvCxnSpPr>
        <p:spPr>
          <a:xfrm>
            <a:off x="7048716" y="352615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FE64BDB-7DC2-054D-A91D-12EFCE150A59}"/>
              </a:ext>
            </a:extLst>
          </p:cNvPr>
          <p:cNvCxnSpPr/>
          <p:nvPr/>
        </p:nvCxnSpPr>
        <p:spPr>
          <a:xfrm>
            <a:off x="7384949" y="352615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F4B27F9-F7F5-1B48-8338-CA37B1986F00}"/>
              </a:ext>
            </a:extLst>
          </p:cNvPr>
          <p:cNvCxnSpPr/>
          <p:nvPr/>
        </p:nvCxnSpPr>
        <p:spPr>
          <a:xfrm>
            <a:off x="7723659" y="3526154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7ED935B-308D-5C4C-AD9D-E0E1DD86F4AE}"/>
              </a:ext>
            </a:extLst>
          </p:cNvPr>
          <p:cNvCxnSpPr/>
          <p:nvPr/>
        </p:nvCxnSpPr>
        <p:spPr>
          <a:xfrm>
            <a:off x="8059893" y="352615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0D82F43-683A-864E-9376-18429BC4AF46}"/>
              </a:ext>
            </a:extLst>
          </p:cNvPr>
          <p:cNvCxnSpPr/>
          <p:nvPr/>
        </p:nvCxnSpPr>
        <p:spPr>
          <a:xfrm>
            <a:off x="8399429" y="352615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627E739-1620-0D4B-A860-A24F399B3556}"/>
              </a:ext>
            </a:extLst>
          </p:cNvPr>
          <p:cNvCxnSpPr/>
          <p:nvPr/>
        </p:nvCxnSpPr>
        <p:spPr>
          <a:xfrm>
            <a:off x="8735662" y="352615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44D5AB7-F375-294C-9070-25A43D2DBDEC}"/>
              </a:ext>
            </a:extLst>
          </p:cNvPr>
          <p:cNvCxnSpPr/>
          <p:nvPr/>
        </p:nvCxnSpPr>
        <p:spPr>
          <a:xfrm>
            <a:off x="6373772" y="328613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D63741F-E535-FC4E-B627-FFB109572934}"/>
              </a:ext>
            </a:extLst>
          </p:cNvPr>
          <p:cNvCxnSpPr/>
          <p:nvPr/>
        </p:nvCxnSpPr>
        <p:spPr>
          <a:xfrm>
            <a:off x="6710004" y="328613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258FC78-DD93-934E-BB96-BC123680B9C5}"/>
              </a:ext>
            </a:extLst>
          </p:cNvPr>
          <p:cNvCxnSpPr/>
          <p:nvPr/>
        </p:nvCxnSpPr>
        <p:spPr>
          <a:xfrm>
            <a:off x="7048716" y="328613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AF45CC0-EDA4-F64A-BD5D-94EEC74778A2}"/>
              </a:ext>
            </a:extLst>
          </p:cNvPr>
          <p:cNvCxnSpPr/>
          <p:nvPr/>
        </p:nvCxnSpPr>
        <p:spPr>
          <a:xfrm>
            <a:off x="7384949" y="328613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4BBE80B-246F-3B48-B2F3-DC9584CA23DF}"/>
              </a:ext>
            </a:extLst>
          </p:cNvPr>
          <p:cNvCxnSpPr/>
          <p:nvPr/>
        </p:nvCxnSpPr>
        <p:spPr>
          <a:xfrm>
            <a:off x="7723659" y="3286134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D085B5-0E47-A640-886F-4D91AE765C90}"/>
              </a:ext>
            </a:extLst>
          </p:cNvPr>
          <p:cNvCxnSpPr/>
          <p:nvPr/>
        </p:nvCxnSpPr>
        <p:spPr>
          <a:xfrm>
            <a:off x="8059893" y="328613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173A1A1-6CBF-0843-B58A-D3787CA03B1A}"/>
              </a:ext>
            </a:extLst>
          </p:cNvPr>
          <p:cNvCxnSpPr/>
          <p:nvPr/>
        </p:nvCxnSpPr>
        <p:spPr>
          <a:xfrm>
            <a:off x="8399429" y="328613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56DFD29-E417-D340-BCD5-47FC8DC0861A}"/>
              </a:ext>
            </a:extLst>
          </p:cNvPr>
          <p:cNvCxnSpPr/>
          <p:nvPr/>
        </p:nvCxnSpPr>
        <p:spPr>
          <a:xfrm>
            <a:off x="8735662" y="328613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2EDB382-DD79-E446-94C0-089CD463D6B1}"/>
              </a:ext>
            </a:extLst>
          </p:cNvPr>
          <p:cNvCxnSpPr/>
          <p:nvPr/>
        </p:nvCxnSpPr>
        <p:spPr>
          <a:xfrm>
            <a:off x="6373772" y="37661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58A430C-411C-1E41-A6CD-D2CE586C57B0}"/>
              </a:ext>
            </a:extLst>
          </p:cNvPr>
          <p:cNvCxnSpPr/>
          <p:nvPr/>
        </p:nvCxnSpPr>
        <p:spPr>
          <a:xfrm>
            <a:off x="6710004" y="37661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C1E0F29-F5A0-C440-AB35-BE7D463BBBE6}"/>
              </a:ext>
            </a:extLst>
          </p:cNvPr>
          <p:cNvCxnSpPr/>
          <p:nvPr/>
        </p:nvCxnSpPr>
        <p:spPr>
          <a:xfrm>
            <a:off x="7048716" y="37661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8C81BBE-948F-8747-8A6D-C4F668915A37}"/>
              </a:ext>
            </a:extLst>
          </p:cNvPr>
          <p:cNvCxnSpPr/>
          <p:nvPr/>
        </p:nvCxnSpPr>
        <p:spPr>
          <a:xfrm>
            <a:off x="7384949" y="37661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D4718F-61F3-D148-AB93-F092DB80544E}"/>
              </a:ext>
            </a:extLst>
          </p:cNvPr>
          <p:cNvCxnSpPr/>
          <p:nvPr/>
        </p:nvCxnSpPr>
        <p:spPr>
          <a:xfrm>
            <a:off x="7723659" y="3766174"/>
            <a:ext cx="22553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CB0C1D-FA10-F544-AA55-CBAE045E7C92}"/>
              </a:ext>
            </a:extLst>
          </p:cNvPr>
          <p:cNvCxnSpPr/>
          <p:nvPr/>
        </p:nvCxnSpPr>
        <p:spPr>
          <a:xfrm>
            <a:off x="8059893" y="37661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30FDE2A-E8D7-8542-AB68-05023C199973}"/>
              </a:ext>
            </a:extLst>
          </p:cNvPr>
          <p:cNvCxnSpPr/>
          <p:nvPr/>
        </p:nvCxnSpPr>
        <p:spPr>
          <a:xfrm>
            <a:off x="8399429" y="37661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879183C-41CB-5640-85D6-75EF98B3F062}"/>
              </a:ext>
            </a:extLst>
          </p:cNvPr>
          <p:cNvCxnSpPr/>
          <p:nvPr/>
        </p:nvCxnSpPr>
        <p:spPr>
          <a:xfrm>
            <a:off x="8735662" y="3766174"/>
            <a:ext cx="22470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18ABC3E-7C82-614A-8B79-5EDD8C87321A}"/>
              </a:ext>
            </a:extLst>
          </p:cNvPr>
          <p:cNvCxnSpPr/>
          <p:nvPr/>
        </p:nvCxnSpPr>
        <p:spPr>
          <a:xfrm rot="16200000" flipV="1">
            <a:off x="7390509" y="1726004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26980FC-106B-5F48-A981-52195C172C6B}"/>
              </a:ext>
            </a:extLst>
          </p:cNvPr>
          <p:cNvCxnSpPr/>
          <p:nvPr/>
        </p:nvCxnSpPr>
        <p:spPr>
          <a:xfrm flipV="1">
            <a:off x="7507215" y="1365975"/>
            <a:ext cx="323841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28237AE-3917-DA45-B223-8F957CAD3FD0}"/>
              </a:ext>
            </a:extLst>
          </p:cNvPr>
          <p:cNvCxnSpPr/>
          <p:nvPr/>
        </p:nvCxnSpPr>
        <p:spPr>
          <a:xfrm flipH="1" flipV="1">
            <a:off x="7497301" y="2086035"/>
            <a:ext cx="339950" cy="239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A1A01A2-AF7E-B945-97DA-FE5970D47A09}"/>
              </a:ext>
            </a:extLst>
          </p:cNvPr>
          <p:cNvCxnSpPr/>
          <p:nvPr/>
        </p:nvCxnSpPr>
        <p:spPr>
          <a:xfrm flipV="1">
            <a:off x="7160243" y="2086035"/>
            <a:ext cx="346973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9E6412E-0320-F647-8953-11516A0818EA}"/>
              </a:ext>
            </a:extLst>
          </p:cNvPr>
          <p:cNvCxnSpPr/>
          <p:nvPr/>
        </p:nvCxnSpPr>
        <p:spPr>
          <a:xfrm flipH="1" flipV="1">
            <a:off x="7836425" y="2326912"/>
            <a:ext cx="665443" cy="238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3EFA433-742B-124C-B7D3-2805085B2895}"/>
              </a:ext>
            </a:extLst>
          </p:cNvPr>
          <p:cNvCxnSpPr/>
          <p:nvPr/>
        </p:nvCxnSpPr>
        <p:spPr>
          <a:xfrm rot="10800000">
            <a:off x="7161068" y="2326912"/>
            <a:ext cx="346146" cy="239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95B25F7-1238-154E-A218-A3D99807F215}"/>
              </a:ext>
            </a:extLst>
          </p:cNvPr>
          <p:cNvCxnSpPr>
            <a:cxnSpLocks/>
          </p:cNvCxnSpPr>
          <p:nvPr/>
        </p:nvCxnSpPr>
        <p:spPr>
          <a:xfrm flipH="1" flipV="1">
            <a:off x="8169146" y="2547343"/>
            <a:ext cx="8882" cy="258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7B3FE2B-4E43-044B-BD88-591836AF7DBE}"/>
              </a:ext>
            </a:extLst>
          </p:cNvPr>
          <p:cNvCxnSpPr/>
          <p:nvPr/>
        </p:nvCxnSpPr>
        <p:spPr>
          <a:xfrm rot="16200000" flipV="1">
            <a:off x="8381859" y="2686084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702C7EB-618B-1647-8FE7-C242741A691F}"/>
              </a:ext>
            </a:extLst>
          </p:cNvPr>
          <p:cNvCxnSpPr/>
          <p:nvPr/>
        </p:nvCxnSpPr>
        <p:spPr>
          <a:xfrm flipV="1">
            <a:off x="7160243" y="2566074"/>
            <a:ext cx="346146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86A5019-A725-0F42-AA25-341B6F85D6AD}"/>
              </a:ext>
            </a:extLst>
          </p:cNvPr>
          <p:cNvCxnSpPr/>
          <p:nvPr/>
        </p:nvCxnSpPr>
        <p:spPr>
          <a:xfrm flipV="1">
            <a:off x="6827314" y="2806094"/>
            <a:ext cx="332928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7705E18-3C20-174E-949E-086C6C90157C}"/>
              </a:ext>
            </a:extLst>
          </p:cNvPr>
          <p:cNvCxnSpPr/>
          <p:nvPr/>
        </p:nvCxnSpPr>
        <p:spPr>
          <a:xfrm rot="10800000">
            <a:off x="8178028" y="2806094"/>
            <a:ext cx="323841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7A8AC1A-6EE2-DF44-95A6-0FF7B084928F}"/>
              </a:ext>
            </a:extLst>
          </p:cNvPr>
          <p:cNvCxnSpPr/>
          <p:nvPr/>
        </p:nvCxnSpPr>
        <p:spPr>
          <a:xfrm rot="10800000">
            <a:off x="7161068" y="2806094"/>
            <a:ext cx="346146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982A265-6438-E340-BD1F-EC4A82BB85BF}"/>
              </a:ext>
            </a:extLst>
          </p:cNvPr>
          <p:cNvCxnSpPr/>
          <p:nvPr/>
        </p:nvCxnSpPr>
        <p:spPr>
          <a:xfrm rot="10800000">
            <a:off x="8501868" y="2806094"/>
            <a:ext cx="346973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A4993DB-A591-0547-8E7E-86E060515C4B}"/>
              </a:ext>
            </a:extLst>
          </p:cNvPr>
          <p:cNvCxnSpPr/>
          <p:nvPr/>
        </p:nvCxnSpPr>
        <p:spPr>
          <a:xfrm flipV="1">
            <a:off x="6489429" y="3046114"/>
            <a:ext cx="337885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CADA141-08C7-F741-B98F-698F8A7C343A}"/>
              </a:ext>
            </a:extLst>
          </p:cNvPr>
          <p:cNvCxnSpPr/>
          <p:nvPr/>
        </p:nvCxnSpPr>
        <p:spPr>
          <a:xfrm rot="16200000" flipV="1">
            <a:off x="8381859" y="3166124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5449955-D457-4545-BE52-1CEF68D0B9B9}"/>
              </a:ext>
            </a:extLst>
          </p:cNvPr>
          <p:cNvCxnSpPr/>
          <p:nvPr/>
        </p:nvCxnSpPr>
        <p:spPr>
          <a:xfrm flipV="1">
            <a:off x="7160242" y="3046114"/>
            <a:ext cx="346973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6CD328E-5C5E-FD4C-B154-65E0F1F3580C}"/>
              </a:ext>
            </a:extLst>
          </p:cNvPr>
          <p:cNvCxnSpPr/>
          <p:nvPr/>
        </p:nvCxnSpPr>
        <p:spPr>
          <a:xfrm rot="16200000" flipV="1">
            <a:off x="8728831" y="3166124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B8AA1F5-4723-3D43-89BA-69455A9B8BE0}"/>
              </a:ext>
            </a:extLst>
          </p:cNvPr>
          <p:cNvCxnSpPr/>
          <p:nvPr/>
        </p:nvCxnSpPr>
        <p:spPr>
          <a:xfrm rot="16200000" flipV="1">
            <a:off x="6369419" y="3406144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A64E0E8-A565-954A-A711-91FF98AD8555}"/>
              </a:ext>
            </a:extLst>
          </p:cNvPr>
          <p:cNvCxnSpPr/>
          <p:nvPr/>
        </p:nvCxnSpPr>
        <p:spPr>
          <a:xfrm flipV="1">
            <a:off x="6827314" y="3286134"/>
            <a:ext cx="332928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A71AF5C-7BC5-4A42-859F-773E00F51DC0}"/>
              </a:ext>
            </a:extLst>
          </p:cNvPr>
          <p:cNvCxnSpPr/>
          <p:nvPr/>
        </p:nvCxnSpPr>
        <p:spPr>
          <a:xfrm flipV="1">
            <a:off x="8178028" y="3286134"/>
            <a:ext cx="323841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FC76A7B-78A4-2442-9272-792E969C73AF}"/>
              </a:ext>
            </a:extLst>
          </p:cNvPr>
          <p:cNvCxnSpPr/>
          <p:nvPr/>
        </p:nvCxnSpPr>
        <p:spPr>
          <a:xfrm rot="10800000">
            <a:off x="7161068" y="3286134"/>
            <a:ext cx="346146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6A6913B-6A85-5844-9A03-31DD2EB7DA15}"/>
              </a:ext>
            </a:extLst>
          </p:cNvPr>
          <p:cNvCxnSpPr/>
          <p:nvPr/>
        </p:nvCxnSpPr>
        <p:spPr>
          <a:xfrm rot="16200000" flipV="1">
            <a:off x="8728831" y="3406144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AA11275-DD6C-8749-A81B-F9489AA75E8B}"/>
              </a:ext>
            </a:extLst>
          </p:cNvPr>
          <p:cNvCxnSpPr/>
          <p:nvPr/>
        </p:nvCxnSpPr>
        <p:spPr>
          <a:xfrm rot="16200000" flipV="1">
            <a:off x="6369419" y="3646164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7387DE1-81B8-A842-97F5-59AA5F39DE74}"/>
              </a:ext>
            </a:extLst>
          </p:cNvPr>
          <p:cNvCxnSpPr/>
          <p:nvPr/>
        </p:nvCxnSpPr>
        <p:spPr>
          <a:xfrm rot="16200000" flipV="1">
            <a:off x="6707305" y="3646164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7CB8C93-B694-3641-8720-4E7D2FB50CA1}"/>
              </a:ext>
            </a:extLst>
          </p:cNvPr>
          <p:cNvCxnSpPr/>
          <p:nvPr/>
        </p:nvCxnSpPr>
        <p:spPr>
          <a:xfrm rot="16200000" flipV="1">
            <a:off x="8058018" y="3646164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C66E433-A821-A342-A4AF-6EFB0DB3D479}"/>
              </a:ext>
            </a:extLst>
          </p:cNvPr>
          <p:cNvCxnSpPr/>
          <p:nvPr/>
        </p:nvCxnSpPr>
        <p:spPr>
          <a:xfrm rot="10800000">
            <a:off x="6827314" y="3526154"/>
            <a:ext cx="332928" cy="240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6FF453A-D8F2-6C48-AECA-4B563F7879B8}"/>
              </a:ext>
            </a:extLst>
          </p:cNvPr>
          <p:cNvCxnSpPr/>
          <p:nvPr/>
        </p:nvCxnSpPr>
        <p:spPr>
          <a:xfrm rot="5400000" flipH="1" flipV="1">
            <a:off x="7387205" y="3646164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5B2DFFD5-7406-F940-AA6F-B2F638B2B6FC}"/>
              </a:ext>
            </a:extLst>
          </p:cNvPr>
          <p:cNvCxnSpPr/>
          <p:nvPr/>
        </p:nvCxnSpPr>
        <p:spPr>
          <a:xfrm rot="5400000" flipH="1" flipV="1">
            <a:off x="8728831" y="3646164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D0B1CD4-03BA-604E-9F53-B37A4161B316}"/>
              </a:ext>
            </a:extLst>
          </p:cNvPr>
          <p:cNvCxnSpPr/>
          <p:nvPr/>
        </p:nvCxnSpPr>
        <p:spPr>
          <a:xfrm rot="16200000" flipV="1">
            <a:off x="7377291" y="1956529"/>
            <a:ext cx="240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A5F2E39-AC77-6C4C-BD2D-9ED4EF86268A}"/>
              </a:ext>
            </a:extLst>
          </p:cNvPr>
          <p:cNvCxnSpPr>
            <a:cxnSpLocks/>
          </p:cNvCxnSpPr>
          <p:nvPr/>
        </p:nvCxnSpPr>
        <p:spPr>
          <a:xfrm flipH="1" flipV="1">
            <a:off x="7852017" y="2359770"/>
            <a:ext cx="313618" cy="186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B29D5A03-B26B-C54E-8F0E-4E587F75E399}"/>
              </a:ext>
            </a:extLst>
          </p:cNvPr>
          <p:cNvSpPr/>
          <p:nvPr/>
        </p:nvSpPr>
        <p:spPr>
          <a:xfrm rot="5400000">
            <a:off x="7407126" y="695918"/>
            <a:ext cx="169540" cy="99214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987D-D073-C84C-B818-26E49E60E2E3}"/>
              </a:ext>
            </a:extLst>
          </p:cNvPr>
          <p:cNvSpPr txBox="1"/>
          <p:nvPr/>
        </p:nvSpPr>
        <p:spPr>
          <a:xfrm>
            <a:off x="7183392" y="78307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M(t)</a:t>
            </a:r>
          </a:p>
        </p:txBody>
      </p:sp>
    </p:spTree>
    <p:extLst>
      <p:ext uri="{BB962C8B-B14F-4D97-AF65-F5344CB8AC3E}">
        <p14:creationId xmlns:p14="http://schemas.microsoft.com/office/powerpoint/2010/main" val="269906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4" grpId="0" animBg="1"/>
      <p:bldP spid="15" grpId="0"/>
      <p:bldP spid="16" grpId="0" animBg="1"/>
      <p:bldP spid="17" grpId="0"/>
      <p:bldP spid="18" grpId="0" animBg="1"/>
      <p:bldP spid="20" grpId="0"/>
      <p:bldP spid="47" grpId="0" animBg="1"/>
      <p:bldP spid="48" grpId="0" animBg="1"/>
      <p:bldP spid="54" grpId="0" animBg="1"/>
      <p:bldP spid="55" grpId="0" animBg="1"/>
      <p:bldP spid="56" grpId="0" animBg="1"/>
      <p:bldP spid="57" grpId="0" animBg="1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C14C-94D2-D74C-8DC6-C040E71C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size changes through time </a:t>
            </a:r>
            <a:br>
              <a:rPr lang="en-US" dirty="0"/>
            </a:br>
            <a:r>
              <a:rPr lang="en-US" dirty="0"/>
              <a:t>are jointly inferred in Relate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AC272-5EC3-3E4A-9A4F-CA66A543BEEA}"/>
              </a:ext>
            </a:extLst>
          </p:cNvPr>
          <p:cNvSpPr txBox="1"/>
          <p:nvPr/>
        </p:nvSpPr>
        <p:spPr>
          <a:xfrm>
            <a:off x="106135" y="962915"/>
            <a:ext cx="508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Effective population size = inverse coalescence rate</a:t>
            </a:r>
          </a:p>
          <a:p>
            <a:r>
              <a:rPr lang="en-US" dirty="0"/>
              <a:t>- N: number of diploid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C6937-F8F0-D942-AABF-63EE9ED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5" y="1594302"/>
            <a:ext cx="8662886" cy="50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13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881619"/>
            <a:ext cx="8877300" cy="1828890"/>
          </a:xfrm>
        </p:spPr>
        <p:txBody>
          <a:bodyPr>
            <a:normAutofit/>
          </a:bodyPr>
          <a:lstStyle/>
          <a:p>
            <a:r>
              <a:rPr lang="en-GB" sz="2000" dirty="0"/>
              <a:t>About 14,000 times faster than previous method, ARGWEAVER </a:t>
            </a:r>
            <a:br>
              <a:rPr lang="en-GB" sz="2000" dirty="0"/>
            </a:br>
            <a:r>
              <a:rPr lang="en-GB" sz="2000" dirty="0"/>
              <a:t>(1 min. vs. 200 hours), slower than </a:t>
            </a:r>
            <a:r>
              <a:rPr lang="en-GB" sz="2000" dirty="0" err="1"/>
              <a:t>tsinfer</a:t>
            </a:r>
            <a:r>
              <a:rPr lang="en-GB" sz="2000" dirty="0"/>
              <a:t> + </a:t>
            </a:r>
            <a:r>
              <a:rPr lang="en-GB" sz="2000" dirty="0" err="1"/>
              <a:t>tsdate</a:t>
            </a:r>
            <a:endParaRPr lang="en-GB" sz="2000" dirty="0"/>
          </a:p>
          <a:p>
            <a:r>
              <a:rPr lang="en-GB" sz="2000" dirty="0"/>
              <a:t>Builds “correct” tree if no recombination</a:t>
            </a:r>
          </a:p>
          <a:p>
            <a:r>
              <a:rPr lang="en-GB" sz="2000" dirty="0"/>
              <a:t>Accurate, robust to data errors</a:t>
            </a:r>
          </a:p>
          <a:p>
            <a:r>
              <a:rPr lang="en-GB" sz="2000" dirty="0"/>
              <a:t>Can sample posterior branch lengths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F34C697-5DAA-F94F-A202-BD1CA711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and accuracy of Relate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DF414-118E-C148-A8AE-A52E125CA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2392"/>
          <a:stretch/>
        </p:blipFill>
        <p:spPr>
          <a:xfrm>
            <a:off x="2277795" y="2599297"/>
            <a:ext cx="4588410" cy="4372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655D79-0B2A-A349-806D-F3E718AB5245}"/>
              </a:ext>
            </a:extLst>
          </p:cNvPr>
          <p:cNvSpPr txBox="1"/>
          <p:nvPr/>
        </p:nvSpPr>
        <p:spPr>
          <a:xfrm>
            <a:off x="6375400" y="6448019"/>
            <a:ext cx="2088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Wohns</a:t>
            </a:r>
            <a:r>
              <a:rPr lang="en-US" sz="1400" dirty="0"/>
              <a:t> et al. Science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C73B11-DA6C-394D-9ECA-68F9849D89F7}"/>
              </a:ext>
            </a:extLst>
          </p:cNvPr>
          <p:cNvSpPr/>
          <p:nvPr/>
        </p:nvSpPr>
        <p:spPr>
          <a:xfrm>
            <a:off x="2689414" y="4023360"/>
            <a:ext cx="3463960" cy="4195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4CC029-4C1A-8740-A6F6-32581CEF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72385"/>
            <a:ext cx="7886700" cy="2852737"/>
          </a:xfrm>
        </p:spPr>
        <p:txBody>
          <a:bodyPr/>
          <a:lstStyle/>
          <a:p>
            <a:r>
              <a:rPr lang="en-US" dirty="0"/>
              <a:t>Genealogy-based inference of human evolutionary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3C259-68FF-E246-BC5D-DF53220E67DB}"/>
              </a:ext>
            </a:extLst>
          </p:cNvPr>
          <p:cNvSpPr txBox="1"/>
          <p:nvPr/>
        </p:nvSpPr>
        <p:spPr>
          <a:xfrm>
            <a:off x="635460" y="4634431"/>
            <a:ext cx="833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reconstruction of history, many applications that are self consistent</a:t>
            </a:r>
          </a:p>
        </p:txBody>
      </p:sp>
    </p:spTree>
    <p:extLst>
      <p:ext uri="{BB962C8B-B14F-4D97-AF65-F5344CB8AC3E}">
        <p14:creationId xmlns:p14="http://schemas.microsoft.com/office/powerpoint/2010/main" val="10313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9013-F226-2047-A9D3-9BDF9EFB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genetic tree(s) relating humans (or any other species)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4CEE1-2C28-6C41-BBA3-4814268C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1" y="962187"/>
            <a:ext cx="8503920" cy="496211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Reconstructing &gt;100,000s years of evolution!</a:t>
            </a:r>
          </a:p>
          <a:p>
            <a:r>
              <a:rPr lang="en-US" sz="1800" dirty="0"/>
              <a:t>22 autosomal chromosomes</a:t>
            </a:r>
          </a:p>
          <a:p>
            <a:r>
              <a:rPr lang="en-US" sz="1800" dirty="0"/>
              <a:t>2 sex chromosomes </a:t>
            </a:r>
          </a:p>
          <a:p>
            <a:pPr lvl="1"/>
            <a:r>
              <a:rPr lang="en-US" dirty="0"/>
              <a:t>X chromosome</a:t>
            </a:r>
          </a:p>
          <a:p>
            <a:pPr lvl="1"/>
            <a:r>
              <a:rPr lang="en-US" dirty="0"/>
              <a:t>Y chromosome</a:t>
            </a:r>
          </a:p>
          <a:p>
            <a:r>
              <a:rPr lang="en-US" sz="1800" dirty="0" err="1"/>
              <a:t>Mitrochondrial</a:t>
            </a:r>
            <a:r>
              <a:rPr lang="en-US" sz="1800" dirty="0"/>
              <a:t> genome</a:t>
            </a:r>
          </a:p>
        </p:txBody>
      </p:sp>
      <p:pic>
        <p:nvPicPr>
          <p:cNvPr id="1026" name="Picture 2" descr="Figure 2">
            <a:extLst>
              <a:ext uri="{FF2B5EF4-FFF2-40B4-BE49-F238E27FC236}">
                <a16:creationId xmlns:a16="http://schemas.microsoft.com/office/drawing/2014/main" id="{B600D7FD-791A-4B46-BDE5-4C5F2963C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265" y="3179077"/>
            <a:ext cx="7126692" cy="350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8F6FA7-73AC-9646-B930-B836EF1729F1}"/>
              </a:ext>
            </a:extLst>
          </p:cNvPr>
          <p:cNvSpPr txBox="1"/>
          <p:nvPr/>
        </p:nvSpPr>
        <p:spPr>
          <a:xfrm>
            <a:off x="7477680" y="2936747"/>
            <a:ext cx="1448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Kivisild</a:t>
            </a:r>
            <a:r>
              <a:rPr lang="en-US" dirty="0"/>
              <a:t>, 2015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B3FF72B-CEF5-3F43-821E-A641840064FE}"/>
              </a:ext>
            </a:extLst>
          </p:cNvPr>
          <p:cNvSpPr/>
          <p:nvPr/>
        </p:nvSpPr>
        <p:spPr>
          <a:xfrm>
            <a:off x="3077762" y="2369304"/>
            <a:ext cx="116355" cy="577093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E28E1-A335-8D47-814D-9DAC53117FF2}"/>
              </a:ext>
            </a:extLst>
          </p:cNvPr>
          <p:cNvSpPr txBox="1"/>
          <p:nvPr/>
        </p:nvSpPr>
        <p:spPr>
          <a:xfrm>
            <a:off x="3194117" y="2473308"/>
            <a:ext cx="315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tree each (maternal/paternal)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AE43432-7556-1240-BD25-016A14A3A900}"/>
              </a:ext>
            </a:extLst>
          </p:cNvPr>
          <p:cNvSpPr/>
          <p:nvPr/>
        </p:nvSpPr>
        <p:spPr>
          <a:xfrm>
            <a:off x="3341845" y="1413933"/>
            <a:ext cx="116355" cy="955371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67633-E1BF-3148-899F-613DC0F3CAC4}"/>
              </a:ext>
            </a:extLst>
          </p:cNvPr>
          <p:cNvSpPr txBox="1"/>
          <p:nvPr/>
        </p:nvSpPr>
        <p:spPr>
          <a:xfrm>
            <a:off x="3458200" y="1568026"/>
            <a:ext cx="4712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trees in different parts of the genome, </a:t>
            </a:r>
          </a:p>
          <a:p>
            <a:r>
              <a:rPr lang="en-US" dirty="0"/>
              <a:t>due to recombination</a:t>
            </a:r>
          </a:p>
        </p:txBody>
      </p:sp>
    </p:spTree>
    <p:extLst>
      <p:ext uri="{BB962C8B-B14F-4D97-AF65-F5344CB8AC3E}">
        <p14:creationId xmlns:p14="http://schemas.microsoft.com/office/powerpoint/2010/main" val="551222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ABE3-C4F5-974F-8684-9A43C8539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Inferring fine-scale population structure and </a:t>
            </a:r>
            <a:br>
              <a:rPr lang="en-US" dirty="0"/>
            </a:br>
            <a:r>
              <a:rPr lang="en-US" dirty="0"/>
              <a:t>how it changed through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1454F-64DF-4D46-844C-8331E3474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45" r="81237"/>
          <a:stretch/>
        </p:blipFill>
        <p:spPr>
          <a:xfrm>
            <a:off x="7833287" y="1766470"/>
            <a:ext cx="1008467" cy="1010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4EB27-3295-9947-805E-1190149FB834}"/>
              </a:ext>
            </a:extLst>
          </p:cNvPr>
          <p:cNvSpPr txBox="1"/>
          <p:nvPr/>
        </p:nvSpPr>
        <p:spPr>
          <a:xfrm>
            <a:off x="5388012" y="638632"/>
            <a:ext cx="358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Fan, Mancuso, Chiang, </a:t>
            </a:r>
            <a:r>
              <a:rPr lang="en-US" dirty="0" err="1"/>
              <a:t>bioRxiv</a:t>
            </a:r>
            <a:r>
              <a:rPr lang="en-US" dirty="0"/>
              <a:t>, 2021</a:t>
            </a:r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B9C8834E-CA45-7145-AF1B-C630EB5F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344" y="3301679"/>
            <a:ext cx="3753119" cy="3502911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0001B6AA-1B9B-9649-96A4-8C05BE360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82" t="56148" b="18146"/>
          <a:stretch/>
        </p:blipFill>
        <p:spPr>
          <a:xfrm>
            <a:off x="8146493" y="4265892"/>
            <a:ext cx="1044624" cy="2452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41AADA-0BE7-DD46-88D5-95E4A9679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0416"/>
          <a:stretch/>
        </p:blipFill>
        <p:spPr>
          <a:xfrm>
            <a:off x="118788" y="4112144"/>
            <a:ext cx="4378552" cy="2244436"/>
          </a:xfrm>
          <a:prstGeom prst="rect">
            <a:avLst/>
          </a:prstGeom>
        </p:spPr>
      </p:pic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E6A8E551-A0E2-5140-8864-906D0DF7E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31" t="8873" r="51015" b="75349"/>
          <a:stretch/>
        </p:blipFill>
        <p:spPr>
          <a:xfrm>
            <a:off x="5985122" y="3176072"/>
            <a:ext cx="1531090" cy="1353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508496-D0CD-8B46-820B-D5854FAB8EEB}"/>
              </a:ext>
            </a:extLst>
          </p:cNvPr>
          <p:cNvSpPr txBox="1"/>
          <p:nvPr/>
        </p:nvSpPr>
        <p:spPr>
          <a:xfrm>
            <a:off x="4986822" y="4363529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0-1000 years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75F659-27D5-4A49-8D69-BD71AFA8EA2A}"/>
              </a:ext>
            </a:extLst>
          </p:cNvPr>
          <p:cNvSpPr txBox="1"/>
          <p:nvPr/>
        </p:nvSpPr>
        <p:spPr>
          <a:xfrm>
            <a:off x="6074915" y="4366068"/>
            <a:ext cx="918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10,000 years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E6E4D-5B60-234F-AB45-6307B2AC6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57387" r="368" b="-1189"/>
          <a:stretch/>
        </p:blipFill>
        <p:spPr>
          <a:xfrm>
            <a:off x="1663006" y="1280879"/>
            <a:ext cx="6273479" cy="20207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350B45-A91D-EE41-84C5-E06A4957DF5C}"/>
              </a:ext>
            </a:extLst>
          </p:cNvPr>
          <p:cNvSpPr txBox="1"/>
          <p:nvPr/>
        </p:nvSpPr>
        <p:spPr>
          <a:xfrm>
            <a:off x="7214073" y="4351954"/>
            <a:ext cx="918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40,000 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FF071-EC25-054D-BE57-E4D6650D51EB}"/>
              </a:ext>
            </a:extLst>
          </p:cNvPr>
          <p:cNvSpPr txBox="1"/>
          <p:nvPr/>
        </p:nvSpPr>
        <p:spPr>
          <a:xfrm>
            <a:off x="4954761" y="5556184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100,000 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1CD90-2539-0947-BD90-A5EA79837BFE}"/>
              </a:ext>
            </a:extLst>
          </p:cNvPr>
          <p:cNvSpPr txBox="1"/>
          <p:nvPr/>
        </p:nvSpPr>
        <p:spPr>
          <a:xfrm>
            <a:off x="5946533" y="5562179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1,000,000 years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7748B1-011B-7B49-9FA6-10528EAD80F1}"/>
              </a:ext>
            </a:extLst>
          </p:cNvPr>
          <p:cNvSpPr txBox="1"/>
          <p:nvPr/>
        </p:nvSpPr>
        <p:spPr>
          <a:xfrm>
            <a:off x="251896" y="3861469"/>
            <a:ext cx="329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Simons Genome Diversity Project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684ACF-25BE-A041-9155-05A234E5E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6" r="81237" b="44697"/>
          <a:stretch/>
        </p:blipFill>
        <p:spPr>
          <a:xfrm>
            <a:off x="302246" y="1267759"/>
            <a:ext cx="1008467" cy="15744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B3EB3F-E9E1-6644-A530-9706A6E94549}"/>
              </a:ext>
            </a:extLst>
          </p:cNvPr>
          <p:cNvSpPr txBox="1"/>
          <p:nvPr/>
        </p:nvSpPr>
        <p:spPr>
          <a:xfrm>
            <a:off x="6534335" y="3411364"/>
            <a:ext cx="24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Speidel et al, MBE,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CD7C0-8CBE-434D-850F-62A070551113}"/>
              </a:ext>
            </a:extLst>
          </p:cNvPr>
          <p:cNvSpPr txBox="1"/>
          <p:nvPr/>
        </p:nvSpPr>
        <p:spPr>
          <a:xfrm>
            <a:off x="2089700" y="1007964"/>
            <a:ext cx="176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Genotype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7A1A5-7594-FD42-8E54-F66277DEF06B}"/>
              </a:ext>
            </a:extLst>
          </p:cNvPr>
          <p:cNvSpPr txBox="1"/>
          <p:nvPr/>
        </p:nvSpPr>
        <p:spPr>
          <a:xfrm>
            <a:off x="4304807" y="1015553"/>
            <a:ext cx="129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 trees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81BD8F-3039-114F-BDF8-6A63B91F407C}"/>
              </a:ext>
            </a:extLst>
          </p:cNvPr>
          <p:cNvSpPr txBox="1"/>
          <p:nvPr/>
        </p:nvSpPr>
        <p:spPr>
          <a:xfrm>
            <a:off x="5945738" y="1015553"/>
            <a:ext cx="237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 trees (0-100gen)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8993A8-2895-2E45-8FC9-DCFECC441066}"/>
              </a:ext>
            </a:extLst>
          </p:cNvPr>
          <p:cNvSpPr/>
          <p:nvPr/>
        </p:nvSpPr>
        <p:spPr>
          <a:xfrm>
            <a:off x="8165790" y="5422456"/>
            <a:ext cx="785216" cy="191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DC0AA0-492A-5C4C-8DD7-E7D0CE67FAD1}"/>
              </a:ext>
            </a:extLst>
          </p:cNvPr>
          <p:cNvSpPr txBox="1"/>
          <p:nvPr/>
        </p:nvSpPr>
        <p:spPr>
          <a:xfrm>
            <a:off x="8084816" y="5472706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Coalescence rates</a:t>
            </a:r>
          </a:p>
        </p:txBody>
      </p:sp>
    </p:spTree>
    <p:extLst>
      <p:ext uri="{BB962C8B-B14F-4D97-AF65-F5344CB8AC3E}">
        <p14:creationId xmlns:p14="http://schemas.microsoft.com/office/powerpoint/2010/main" val="343875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3F5A-35B2-0048-8DAA-80FDE213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Colate</a:t>
            </a:r>
            <a:r>
              <a:rPr lang="en-US" dirty="0"/>
              <a:t>: Inferring coalescence rates for </a:t>
            </a:r>
            <a:br>
              <a:rPr lang="en-US" dirty="0"/>
            </a:br>
            <a:r>
              <a:rPr lang="en-US" dirty="0"/>
              <a:t>low-coverage, unphased (ancient) genomes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5A728-7558-174C-A92C-0A1A384A8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77"/>
          <a:stretch/>
        </p:blipFill>
        <p:spPr>
          <a:xfrm>
            <a:off x="121638" y="960655"/>
            <a:ext cx="6727897" cy="2582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FFEE1F-481B-1843-9217-AE1268ED7B4A}"/>
              </a:ext>
            </a:extLst>
          </p:cNvPr>
          <p:cNvSpPr txBox="1"/>
          <p:nvPr/>
        </p:nvSpPr>
        <p:spPr>
          <a:xfrm>
            <a:off x="6568934" y="737405"/>
            <a:ext cx="2706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Speidel et al. MBE,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7A02B-1AD2-134A-B135-7D4B19383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8" t="81367" r="8051" b="1563"/>
          <a:stretch/>
        </p:blipFill>
        <p:spPr>
          <a:xfrm>
            <a:off x="741572" y="1119831"/>
            <a:ext cx="4899812" cy="534256"/>
          </a:xfrm>
          <a:prstGeom prst="rect">
            <a:avLst/>
          </a:prstGeom>
        </p:spPr>
      </p:pic>
      <p:pic>
        <p:nvPicPr>
          <p:cNvPr id="6" name="Picture 5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EB5688F9-43F3-394A-85C7-E69ADD231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46" r="50532" b="4915"/>
          <a:stretch/>
        </p:blipFill>
        <p:spPr>
          <a:xfrm>
            <a:off x="265073" y="3591345"/>
            <a:ext cx="4540508" cy="32803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C590BA9-7911-2843-9C7A-347FC2DF5508}"/>
              </a:ext>
            </a:extLst>
          </p:cNvPr>
          <p:cNvSpPr/>
          <p:nvPr/>
        </p:nvSpPr>
        <p:spPr>
          <a:xfrm>
            <a:off x="2474301" y="5284825"/>
            <a:ext cx="1057793" cy="30915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035729-296B-844F-9EE9-4D3E34A3AA86}"/>
              </a:ext>
            </a:extLst>
          </p:cNvPr>
          <p:cNvSpPr/>
          <p:nvPr/>
        </p:nvSpPr>
        <p:spPr>
          <a:xfrm>
            <a:off x="2974618" y="4128934"/>
            <a:ext cx="1057793" cy="30915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D8E6FB-6A61-8740-B60A-5C5B471D8C3A}"/>
              </a:ext>
            </a:extLst>
          </p:cNvPr>
          <p:cNvSpPr/>
          <p:nvPr/>
        </p:nvSpPr>
        <p:spPr>
          <a:xfrm>
            <a:off x="1538464" y="5148178"/>
            <a:ext cx="1057793" cy="30915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241FF3-B7CD-E942-A2F4-D76F2F810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78"/>
          <a:stretch/>
        </p:blipFill>
        <p:spPr>
          <a:xfrm>
            <a:off x="5033753" y="3702674"/>
            <a:ext cx="4206023" cy="28324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309D9C-F56F-4B46-B0A2-37655960A7A6}"/>
              </a:ext>
            </a:extLst>
          </p:cNvPr>
          <p:cNvSpPr txBox="1"/>
          <p:nvPr/>
        </p:nvSpPr>
        <p:spPr>
          <a:xfrm>
            <a:off x="7441672" y="5914413"/>
            <a:ext cx="960969" cy="369332"/>
          </a:xfrm>
          <a:prstGeom prst="rect">
            <a:avLst/>
          </a:prstGeom>
          <a:solidFill>
            <a:srgbClr val="D72727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Anatolia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C96ED27D-BA58-F742-9437-8F339676A3E6}"/>
              </a:ext>
            </a:extLst>
          </p:cNvPr>
          <p:cNvSpPr/>
          <p:nvPr/>
        </p:nvSpPr>
        <p:spPr>
          <a:xfrm rot="18358197">
            <a:off x="6859382" y="5271576"/>
            <a:ext cx="244699" cy="811094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7269F6-8A2E-6046-859D-398B05814EBA}"/>
              </a:ext>
            </a:extLst>
          </p:cNvPr>
          <p:cNvSpPr txBox="1"/>
          <p:nvPr/>
        </p:nvSpPr>
        <p:spPr>
          <a:xfrm rot="2139889">
            <a:off x="5894158" y="5635199"/>
            <a:ext cx="1681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Introduction of</a:t>
            </a:r>
          </a:p>
          <a:p>
            <a:pPr algn="ctr"/>
            <a:r>
              <a:rPr lang="en-US" sz="1600" b="1" dirty="0"/>
              <a:t>Farming</a:t>
            </a:r>
          </a:p>
          <a:p>
            <a:pPr algn="ctr"/>
            <a:r>
              <a:rPr lang="en-US" sz="1600" b="1" dirty="0"/>
              <a:t>(&gt;5000 years ago)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50E79D-760D-6D47-8D13-22BA6184AD63}"/>
              </a:ext>
            </a:extLst>
          </p:cNvPr>
          <p:cNvSpPr txBox="1"/>
          <p:nvPr/>
        </p:nvSpPr>
        <p:spPr>
          <a:xfrm>
            <a:off x="5038288" y="4963512"/>
            <a:ext cx="2614818" cy="369332"/>
          </a:xfrm>
          <a:prstGeom prst="rect">
            <a:avLst/>
          </a:prstGeom>
          <a:solidFill>
            <a:srgbClr val="98C1DA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Western hunter-gatherers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60753C-ACF8-7547-9DF1-61E8C1865E44}"/>
              </a:ext>
            </a:extLst>
          </p:cNvPr>
          <p:cNvSpPr txBox="1"/>
          <p:nvPr/>
        </p:nvSpPr>
        <p:spPr>
          <a:xfrm>
            <a:off x="15792319" y="1629592"/>
            <a:ext cx="1946046" cy="369332"/>
          </a:xfrm>
          <a:prstGeom prst="rect">
            <a:avLst/>
          </a:prstGeom>
          <a:solidFill>
            <a:srgbClr val="FDBF4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Steppe Pastoralists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F85A0-498A-7E49-9568-DB7AAC9789CC}"/>
              </a:ext>
            </a:extLst>
          </p:cNvPr>
          <p:cNvSpPr txBox="1"/>
          <p:nvPr/>
        </p:nvSpPr>
        <p:spPr>
          <a:xfrm rot="442379">
            <a:off x="14178352" y="964428"/>
            <a:ext cx="1629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Yamnaya</a:t>
            </a:r>
            <a:r>
              <a:rPr lang="en-US" sz="1600" b="1" dirty="0"/>
              <a:t>/Steppe</a:t>
            </a:r>
          </a:p>
          <a:p>
            <a:pPr algn="ctr"/>
            <a:r>
              <a:rPr lang="en-US" sz="1600" b="1" dirty="0"/>
              <a:t>expansion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2975024-3BA0-C342-B443-B85D3D82EEA2}"/>
              </a:ext>
            </a:extLst>
          </p:cNvPr>
          <p:cNvSpPr/>
          <p:nvPr/>
        </p:nvSpPr>
        <p:spPr>
          <a:xfrm rot="16666438">
            <a:off x="14800578" y="1183815"/>
            <a:ext cx="244699" cy="811094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02633-4D9C-8D4B-B482-2C0B939396DB}"/>
              </a:ext>
            </a:extLst>
          </p:cNvPr>
          <p:cNvSpPr txBox="1"/>
          <p:nvPr/>
        </p:nvSpPr>
        <p:spPr>
          <a:xfrm>
            <a:off x="15254032" y="595505"/>
            <a:ext cx="122572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Eastern HG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BBDB50-1BDE-CC40-B648-213CB2229A3E}"/>
              </a:ext>
            </a:extLst>
          </p:cNvPr>
          <p:cNvSpPr txBox="1"/>
          <p:nvPr/>
        </p:nvSpPr>
        <p:spPr>
          <a:xfrm>
            <a:off x="14977692" y="2344837"/>
            <a:ext cx="1391407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Caucasus HG</a:t>
            </a: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05CCD985-1AF6-FA48-BA97-07106663F669}"/>
              </a:ext>
            </a:extLst>
          </p:cNvPr>
          <p:cNvSpPr/>
          <p:nvPr/>
        </p:nvSpPr>
        <p:spPr>
          <a:xfrm rot="3100558">
            <a:off x="15868826" y="1916908"/>
            <a:ext cx="232374" cy="560633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0D4F667C-CCC9-3644-A681-A958AA21236B}"/>
              </a:ext>
            </a:extLst>
          </p:cNvPr>
          <p:cNvSpPr/>
          <p:nvPr/>
        </p:nvSpPr>
        <p:spPr>
          <a:xfrm rot="7989898">
            <a:off x="16098990" y="1026724"/>
            <a:ext cx="226668" cy="526669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FCEAA6-D058-734E-9B2A-C1CB42291785}"/>
              </a:ext>
            </a:extLst>
          </p:cNvPr>
          <p:cNvSpPr txBox="1"/>
          <p:nvPr/>
        </p:nvSpPr>
        <p:spPr>
          <a:xfrm>
            <a:off x="7922012" y="5024355"/>
            <a:ext cx="1241045" cy="646331"/>
          </a:xfrm>
          <a:prstGeom prst="rect">
            <a:avLst/>
          </a:prstGeom>
          <a:solidFill>
            <a:srgbClr val="FDBF4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Steppe </a:t>
            </a:r>
          </a:p>
          <a:p>
            <a:pPr algn="ctr"/>
            <a:r>
              <a:rPr lang="en-US" dirty="0"/>
              <a:t>Pastoralists</a:t>
            </a:r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5B97AA79-30E9-F549-BF4B-3AE15BB1DF91}"/>
              </a:ext>
            </a:extLst>
          </p:cNvPr>
          <p:cNvSpPr/>
          <p:nvPr/>
        </p:nvSpPr>
        <p:spPr>
          <a:xfrm rot="16666438">
            <a:off x="7677836" y="4490320"/>
            <a:ext cx="244699" cy="811094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83C42C-26CF-624E-B21C-161E218A6A2A}"/>
              </a:ext>
            </a:extLst>
          </p:cNvPr>
          <p:cNvSpPr/>
          <p:nvPr/>
        </p:nvSpPr>
        <p:spPr>
          <a:xfrm>
            <a:off x="4820259" y="3479921"/>
            <a:ext cx="2832847" cy="101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C80DC696-525A-D245-97A6-B0A424522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75" t="94166" r="47909"/>
          <a:stretch/>
        </p:blipFill>
        <p:spPr>
          <a:xfrm>
            <a:off x="4836898" y="3468819"/>
            <a:ext cx="2816208" cy="716990"/>
          </a:xfrm>
          <a:prstGeom prst="rect">
            <a:avLst/>
          </a:prstGeom>
        </p:spPr>
      </p:pic>
      <p:pic>
        <p:nvPicPr>
          <p:cNvPr id="12" name="Picture 11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449566FA-5AE9-1845-AB54-60E9A12C6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3" t="94604" r="70825" b="1440"/>
          <a:stretch/>
        </p:blipFill>
        <p:spPr>
          <a:xfrm>
            <a:off x="4836898" y="3986524"/>
            <a:ext cx="2182914" cy="48610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E17131-A107-2848-820A-EADD0E7FA322}"/>
              </a:ext>
            </a:extLst>
          </p:cNvPr>
          <p:cNvSpPr txBox="1"/>
          <p:nvPr/>
        </p:nvSpPr>
        <p:spPr>
          <a:xfrm rot="442379">
            <a:off x="7055610" y="4270933"/>
            <a:ext cx="1629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Yamnaya</a:t>
            </a:r>
            <a:r>
              <a:rPr lang="en-US" sz="1600" b="1" dirty="0"/>
              <a:t>/Steppe</a:t>
            </a:r>
          </a:p>
          <a:p>
            <a:pPr algn="ctr"/>
            <a:r>
              <a:rPr lang="en-US" sz="1600" b="1" dirty="0"/>
              <a:t>expansion</a:t>
            </a:r>
          </a:p>
        </p:txBody>
      </p:sp>
      <p:pic>
        <p:nvPicPr>
          <p:cNvPr id="31" name="Picture 30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1A62BF1F-B5AC-5E42-9AC5-FA9D7AC06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8" t="167" r="49850" b="40385"/>
          <a:stretch/>
        </p:blipFill>
        <p:spPr>
          <a:xfrm>
            <a:off x="6382967" y="1066890"/>
            <a:ext cx="2183095" cy="25031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653964-3F54-354F-8B28-1E260180720F}"/>
              </a:ext>
            </a:extLst>
          </p:cNvPr>
          <p:cNvCxnSpPr/>
          <p:nvPr/>
        </p:nvCxnSpPr>
        <p:spPr>
          <a:xfrm flipH="1">
            <a:off x="4410635" y="2915322"/>
            <a:ext cx="2171013" cy="871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2CCF-F2B1-9148-90D2-1540DEFA9B2A}"/>
              </a:ext>
            </a:extLst>
          </p:cNvPr>
          <p:cNvSpPr txBox="1"/>
          <p:nvPr/>
        </p:nvSpPr>
        <p:spPr>
          <a:xfrm rot="20094403">
            <a:off x="4950599" y="315563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120371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0" animBg="1"/>
      <p:bldP spid="20" grpId="0" animBg="1"/>
      <p:bldP spid="21" grpId="0"/>
      <p:bldP spid="22" grpId="0" animBg="1"/>
      <p:bldP spid="32" grpId="0" animBg="1"/>
      <p:bldP spid="34" grpId="0" animBg="1"/>
      <p:bldP spid="11" grpId="0" animBg="1"/>
      <p:bldP spid="33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4B07-E8C6-5549-9791-8155AFFC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Clusters of mutations in time can capture </a:t>
            </a:r>
            <a:br>
              <a:rPr lang="en-US" dirty="0"/>
            </a:br>
            <a:r>
              <a:rPr lang="en-US" dirty="0"/>
              <a:t>changes in mutation rate 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03F52C2-A321-CD46-B00A-6E16DDBEC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396" y="2457685"/>
            <a:ext cx="4839398" cy="2954534"/>
          </a:xfrm>
          <a:prstGeom prst="rect">
            <a:avLst/>
          </a:prstGeom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BF113DC-F665-DE47-B418-9B4004B080AA}"/>
              </a:ext>
            </a:extLst>
          </p:cNvPr>
          <p:cNvSpPr/>
          <p:nvPr/>
        </p:nvSpPr>
        <p:spPr>
          <a:xfrm>
            <a:off x="2381690" y="342900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DF8073-A0D9-6F4C-B0F9-B0BDEA5E8267}"/>
              </a:ext>
            </a:extLst>
          </p:cNvPr>
          <p:cNvCxnSpPr/>
          <p:nvPr/>
        </p:nvCxnSpPr>
        <p:spPr>
          <a:xfrm>
            <a:off x="5773479" y="1828800"/>
            <a:ext cx="23604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6EEC17-7130-C24E-A393-A767642E6C89}"/>
              </a:ext>
            </a:extLst>
          </p:cNvPr>
          <p:cNvCxnSpPr/>
          <p:nvPr/>
        </p:nvCxnSpPr>
        <p:spPr>
          <a:xfrm>
            <a:off x="5773479" y="1828800"/>
            <a:ext cx="0" cy="4433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7F6395-2E3C-D643-B2CE-E0C2865DA11F}"/>
              </a:ext>
            </a:extLst>
          </p:cNvPr>
          <p:cNvSpPr txBox="1"/>
          <p:nvPr/>
        </p:nvSpPr>
        <p:spPr>
          <a:xfrm>
            <a:off x="6337004" y="1504619"/>
            <a:ext cx="148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1B341-7916-D84C-B5D6-2AB5B2C5F7CF}"/>
              </a:ext>
            </a:extLst>
          </p:cNvPr>
          <p:cNvSpPr txBox="1"/>
          <p:nvPr/>
        </p:nvSpPr>
        <p:spPr>
          <a:xfrm rot="16200000">
            <a:off x="5281678" y="383800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56AFB6-2F31-8242-B653-4BDDEFCBC1BF}"/>
              </a:ext>
            </a:extLst>
          </p:cNvPr>
          <p:cNvCxnSpPr>
            <a:cxnSpLocks/>
          </p:cNvCxnSpPr>
          <p:nvPr/>
        </p:nvCxnSpPr>
        <p:spPr>
          <a:xfrm>
            <a:off x="6337004" y="1828800"/>
            <a:ext cx="0" cy="16693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D67AB6-A0B3-A049-9BA6-B12CD703F08B}"/>
              </a:ext>
            </a:extLst>
          </p:cNvPr>
          <p:cNvCxnSpPr>
            <a:cxnSpLocks/>
          </p:cNvCxnSpPr>
          <p:nvPr/>
        </p:nvCxnSpPr>
        <p:spPr>
          <a:xfrm>
            <a:off x="6337004" y="3413050"/>
            <a:ext cx="871870" cy="0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73CADB-3A54-9348-A3C7-C38123F3ADB1}"/>
              </a:ext>
            </a:extLst>
          </p:cNvPr>
          <p:cNvCxnSpPr>
            <a:cxnSpLocks/>
          </p:cNvCxnSpPr>
          <p:nvPr/>
        </p:nvCxnSpPr>
        <p:spPr>
          <a:xfrm>
            <a:off x="7219507" y="3413050"/>
            <a:ext cx="0" cy="1052623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460D96-42C0-6E45-BFC0-0A9E612F4E0C}"/>
              </a:ext>
            </a:extLst>
          </p:cNvPr>
          <p:cNvCxnSpPr>
            <a:cxnSpLocks/>
          </p:cNvCxnSpPr>
          <p:nvPr/>
        </p:nvCxnSpPr>
        <p:spPr>
          <a:xfrm flipH="1">
            <a:off x="6337004" y="4465673"/>
            <a:ext cx="871870" cy="0"/>
          </a:xfrm>
          <a:prstGeom prst="line">
            <a:avLst/>
          </a:prstGeom>
          <a:ln w="28575">
            <a:solidFill>
              <a:srgbClr val="EC7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510075-4967-C543-813F-8FDCF6079DB5}"/>
              </a:ext>
            </a:extLst>
          </p:cNvPr>
          <p:cNvCxnSpPr>
            <a:cxnSpLocks/>
          </p:cNvCxnSpPr>
          <p:nvPr/>
        </p:nvCxnSpPr>
        <p:spPr>
          <a:xfrm>
            <a:off x="6337004" y="3296093"/>
            <a:ext cx="0" cy="29664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2A3752A-5BF3-C745-B5EE-A2CA7B3462AA}"/>
              </a:ext>
            </a:extLst>
          </p:cNvPr>
          <p:cNvSpPr/>
          <p:nvPr/>
        </p:nvSpPr>
        <p:spPr>
          <a:xfrm>
            <a:off x="2381690" y="189998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9DF8B8-533C-824F-8F23-0B333408545A}"/>
              </a:ext>
            </a:extLst>
          </p:cNvPr>
          <p:cNvSpPr/>
          <p:nvPr/>
        </p:nvSpPr>
        <p:spPr>
          <a:xfrm>
            <a:off x="3629244" y="248345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A96AFD-181D-384C-AEFB-5F9E045B4AE1}"/>
              </a:ext>
            </a:extLst>
          </p:cNvPr>
          <p:cNvSpPr/>
          <p:nvPr/>
        </p:nvSpPr>
        <p:spPr>
          <a:xfrm>
            <a:off x="3634919" y="342508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A1440B-63E3-144B-B69D-B117EAA282F1}"/>
              </a:ext>
            </a:extLst>
          </p:cNvPr>
          <p:cNvSpPr/>
          <p:nvPr/>
        </p:nvSpPr>
        <p:spPr>
          <a:xfrm>
            <a:off x="3639877" y="368088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C972BC-384C-2248-BE88-DB2BD8B1B048}"/>
              </a:ext>
            </a:extLst>
          </p:cNvPr>
          <p:cNvSpPr/>
          <p:nvPr/>
        </p:nvSpPr>
        <p:spPr>
          <a:xfrm>
            <a:off x="2002460" y="381278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DD7D2F-BF29-DD4B-8583-CEEAE3FDBAA1}"/>
              </a:ext>
            </a:extLst>
          </p:cNvPr>
          <p:cNvSpPr/>
          <p:nvPr/>
        </p:nvSpPr>
        <p:spPr>
          <a:xfrm>
            <a:off x="2797092" y="396290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BCD890-3747-9241-BA43-CB0A3810CCA5}"/>
              </a:ext>
            </a:extLst>
          </p:cNvPr>
          <p:cNvSpPr/>
          <p:nvPr/>
        </p:nvSpPr>
        <p:spPr>
          <a:xfrm>
            <a:off x="3501724" y="4143943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2D673C-0C3B-3344-892E-5630541E7FCE}"/>
              </a:ext>
            </a:extLst>
          </p:cNvPr>
          <p:cNvSpPr/>
          <p:nvPr/>
        </p:nvSpPr>
        <p:spPr>
          <a:xfrm>
            <a:off x="3778120" y="402644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375BD0-46B6-1E4B-BD1E-0E3055EFCC86}"/>
              </a:ext>
            </a:extLst>
          </p:cNvPr>
          <p:cNvSpPr/>
          <p:nvPr/>
        </p:nvSpPr>
        <p:spPr>
          <a:xfrm>
            <a:off x="1555895" y="479351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2E22B4-E04D-944E-B0BC-0ABD29AD76E8}"/>
              </a:ext>
            </a:extLst>
          </p:cNvPr>
          <p:cNvSpPr/>
          <p:nvPr/>
        </p:nvSpPr>
        <p:spPr>
          <a:xfrm>
            <a:off x="2797092" y="538740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BC7BCA-FF19-B544-AA91-62236E8FA078}"/>
              </a:ext>
            </a:extLst>
          </p:cNvPr>
          <p:cNvSpPr/>
          <p:nvPr/>
        </p:nvSpPr>
        <p:spPr>
          <a:xfrm>
            <a:off x="1996009" y="59823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946F99-B48B-CA4F-AF58-3554CA4B42FE}"/>
              </a:ext>
            </a:extLst>
          </p:cNvPr>
          <p:cNvSpPr/>
          <p:nvPr/>
        </p:nvSpPr>
        <p:spPr>
          <a:xfrm>
            <a:off x="3649070" y="570197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554BCE0-A185-FA47-8FEC-327F9F7C0A12}"/>
              </a:ext>
            </a:extLst>
          </p:cNvPr>
          <p:cNvSpPr/>
          <p:nvPr/>
        </p:nvSpPr>
        <p:spPr>
          <a:xfrm>
            <a:off x="1308461" y="580235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B2417F-3AEF-3745-B03E-6D3C65696988}"/>
              </a:ext>
            </a:extLst>
          </p:cNvPr>
          <p:cNvSpPr/>
          <p:nvPr/>
        </p:nvSpPr>
        <p:spPr>
          <a:xfrm>
            <a:off x="1991500" y="4047706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40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A779-48E1-374C-A5FD-C3787C57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TCC/TTC mutation rates have experienced </a:t>
            </a:r>
            <a:br>
              <a:rPr lang="en-US" sz="3600" dirty="0"/>
            </a:br>
            <a:r>
              <a:rPr lang="en-US" sz="3600" dirty="0"/>
              <a:t>a strong pulse in the Upper Paleolithic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45187-70BA-0044-8ACC-B752D81E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06" r="30717"/>
          <a:stretch/>
        </p:blipFill>
        <p:spPr>
          <a:xfrm>
            <a:off x="1740232" y="1956658"/>
            <a:ext cx="2632842" cy="209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7AFE6-AC05-8643-9372-E2D750770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71" y="1810642"/>
            <a:ext cx="4330700" cy="30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B51D5F-FB63-2249-BA1D-6ECE850BD849}"/>
              </a:ext>
            </a:extLst>
          </p:cNvPr>
          <p:cNvSpPr txBox="1"/>
          <p:nvPr/>
        </p:nvSpPr>
        <p:spPr>
          <a:xfrm rot="16200000">
            <a:off x="493231" y="2741698"/>
            <a:ext cx="206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Normalised</a:t>
            </a:r>
            <a:r>
              <a:rPr lang="en-US" sz="1400" dirty="0"/>
              <a:t> mutation rate</a:t>
            </a:r>
          </a:p>
        </p:txBody>
      </p:sp>
      <p:pic>
        <p:nvPicPr>
          <p:cNvPr id="11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D1458CD2-F2D4-D241-9298-781FA03C0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251" y="953863"/>
            <a:ext cx="3530375" cy="30125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A6A72B-8592-DB41-AF26-B93CE2F1C273}"/>
              </a:ext>
            </a:extLst>
          </p:cNvPr>
          <p:cNvSpPr txBox="1"/>
          <p:nvPr/>
        </p:nvSpPr>
        <p:spPr>
          <a:xfrm>
            <a:off x="1731238" y="4276147"/>
            <a:ext cx="6287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did this spread to all West Eurasians today?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5D5190-5FF7-7B4D-96AD-C7E39C40A0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09" t="4458" r="3581" b="16868"/>
          <a:stretch/>
        </p:blipFill>
        <p:spPr>
          <a:xfrm>
            <a:off x="3824850" y="4712643"/>
            <a:ext cx="4776656" cy="2064567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322C00F-5BE6-674C-8AB7-1CEC292E53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387" t="1978" r="26812" b="92148"/>
          <a:stretch/>
        </p:blipFill>
        <p:spPr>
          <a:xfrm>
            <a:off x="543854" y="6339334"/>
            <a:ext cx="3273712" cy="4028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C2435E-7239-2C4A-8864-6B3648B17E35}"/>
              </a:ext>
            </a:extLst>
          </p:cNvPr>
          <p:cNvSpPr txBox="1"/>
          <p:nvPr/>
        </p:nvSpPr>
        <p:spPr>
          <a:xfrm>
            <a:off x="458924" y="5756806"/>
            <a:ext cx="3443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shows strength of elevation</a:t>
            </a:r>
          </a:p>
          <a:p>
            <a:r>
              <a:rPr lang="en-US" dirty="0"/>
              <a:t> in TCC/TTC mutation rates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0E57A-99F7-D84A-B2B3-5991A98F916D}"/>
              </a:ext>
            </a:extLst>
          </p:cNvPr>
          <p:cNvSpPr txBox="1"/>
          <p:nvPr/>
        </p:nvSpPr>
        <p:spPr>
          <a:xfrm>
            <a:off x="106140" y="888186"/>
            <a:ext cx="5549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reported by Kelley Harris (PNAS 2015, </a:t>
            </a:r>
            <a:r>
              <a:rPr lang="en-US" dirty="0" err="1"/>
              <a:t>eLife</a:t>
            </a:r>
            <a:r>
              <a:rPr lang="en-US" dirty="0"/>
              <a:t>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Unknown cause (genetic?, environmental?)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Previously mainly studied in modern groups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6EFDF-74C8-7142-90BA-B5168769DB9A}"/>
              </a:ext>
            </a:extLst>
          </p:cNvPr>
          <p:cNvSpPr txBox="1"/>
          <p:nvPr/>
        </p:nvSpPr>
        <p:spPr>
          <a:xfrm>
            <a:off x="0" y="3971310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Speidel, Nature Genetics, 2019</a:t>
            </a:r>
          </a:p>
        </p:txBody>
      </p:sp>
    </p:spTree>
    <p:extLst>
      <p:ext uri="{BB962C8B-B14F-4D97-AF65-F5344CB8AC3E}">
        <p14:creationId xmlns:p14="http://schemas.microsoft.com/office/powerpoint/2010/main" val="20635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95C4-3B07-0C4D-81BE-CED26717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TCC/TTC mutation rate increase happened and </a:t>
            </a:r>
            <a:br>
              <a:rPr lang="en-US" sz="2800" dirty="0"/>
            </a:br>
            <a:r>
              <a:rPr lang="en-US" sz="2800" dirty="0"/>
              <a:t>spread before farming, &gt;15k years ago!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781968-E3C2-B142-85FC-59DFC173F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8"/>
          <a:stretch/>
        </p:blipFill>
        <p:spPr>
          <a:xfrm>
            <a:off x="106140" y="1288094"/>
            <a:ext cx="7186051" cy="48392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F2A78F-B08F-7C43-9BF3-89C3B4063CAC}"/>
              </a:ext>
            </a:extLst>
          </p:cNvPr>
          <p:cNvSpPr txBox="1"/>
          <p:nvPr/>
        </p:nvSpPr>
        <p:spPr>
          <a:xfrm>
            <a:off x="2630032" y="4586262"/>
            <a:ext cx="1318887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Western HG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0965B-A685-3C41-BE8F-634054FF0BE0}"/>
              </a:ext>
            </a:extLst>
          </p:cNvPr>
          <p:cNvSpPr txBox="1"/>
          <p:nvPr/>
        </p:nvSpPr>
        <p:spPr>
          <a:xfrm>
            <a:off x="5288144" y="3631481"/>
            <a:ext cx="122572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Eastern HG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54482-9B01-574E-A202-36DBFE5C7C8E}"/>
              </a:ext>
            </a:extLst>
          </p:cNvPr>
          <p:cNvSpPr txBox="1"/>
          <p:nvPr/>
        </p:nvSpPr>
        <p:spPr>
          <a:xfrm>
            <a:off x="4065054" y="5250358"/>
            <a:ext cx="960969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Anatolia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775DB5-CB33-7F40-BD95-E66258FB3705}"/>
              </a:ext>
            </a:extLst>
          </p:cNvPr>
          <p:cNvSpPr txBox="1"/>
          <p:nvPr/>
        </p:nvSpPr>
        <p:spPr>
          <a:xfrm>
            <a:off x="5320988" y="4619466"/>
            <a:ext cx="1391407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Caucasus HG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97546DC-2863-5F45-9B98-9116ED399590}"/>
              </a:ext>
            </a:extLst>
          </p:cNvPr>
          <p:cNvSpPr/>
          <p:nvPr/>
        </p:nvSpPr>
        <p:spPr>
          <a:xfrm>
            <a:off x="6150051" y="3423493"/>
            <a:ext cx="2393057" cy="257704"/>
          </a:xfrm>
          <a:prstGeom prst="roundRect">
            <a:avLst/>
          </a:prstGeom>
          <a:solidFill>
            <a:srgbClr val="37FF69"/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e.g., </a:t>
            </a:r>
            <a:r>
              <a:rPr lang="en-US" sz="1400" dirty="0" err="1"/>
              <a:t>Sidelkino</a:t>
            </a:r>
            <a:r>
              <a:rPr lang="en-US" sz="1400" dirty="0"/>
              <a:t> (</a:t>
            </a:r>
            <a:r>
              <a:rPr lang="en-US" sz="1400" b="1" dirty="0"/>
              <a:t>11k year old</a:t>
            </a:r>
            <a:r>
              <a:rPr lang="en-US" sz="1400" dirty="0"/>
              <a:t>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F7E9BD3-F96F-544D-9344-D7E2221F8C1F}"/>
              </a:ext>
            </a:extLst>
          </p:cNvPr>
          <p:cNvSpPr/>
          <p:nvPr/>
        </p:nvSpPr>
        <p:spPr>
          <a:xfrm>
            <a:off x="6392010" y="4931270"/>
            <a:ext cx="1877061" cy="287215"/>
          </a:xfrm>
          <a:prstGeom prst="roundRect">
            <a:avLst/>
          </a:prstGeom>
          <a:solidFill>
            <a:srgbClr val="44FF9A"/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e.g., KK1 (</a:t>
            </a:r>
            <a:r>
              <a:rPr lang="en-US" sz="1400" b="1" dirty="0"/>
              <a:t>9k year old</a:t>
            </a:r>
            <a:r>
              <a:rPr lang="en-US" sz="1400" dirty="0"/>
              <a:t>)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F65FC8B1-49CA-A84B-B5B4-779C7E7E1BF3}"/>
              </a:ext>
            </a:extLst>
          </p:cNvPr>
          <p:cNvSpPr/>
          <p:nvPr/>
        </p:nvSpPr>
        <p:spPr>
          <a:xfrm rot="4077142">
            <a:off x="1916695" y="-352672"/>
            <a:ext cx="2325954" cy="5742977"/>
          </a:xfrm>
          <a:prstGeom prst="arc">
            <a:avLst>
              <a:gd name="adj1" fmla="val 5468681"/>
              <a:gd name="adj2" fmla="val 5463580"/>
            </a:avLst>
          </a:prstGeom>
          <a:solidFill>
            <a:schemeClr val="bg2">
              <a:alpha val="65421"/>
            </a:schemeClr>
          </a:solidFill>
          <a:ln w="28575">
            <a:solidFill>
              <a:schemeClr val="bg2">
                <a:alpha val="2834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9E0657A-CB83-EB46-9AB3-E3492A290EFC}"/>
              </a:ext>
            </a:extLst>
          </p:cNvPr>
          <p:cNvSpPr/>
          <p:nvPr/>
        </p:nvSpPr>
        <p:spPr>
          <a:xfrm>
            <a:off x="4740897" y="5547562"/>
            <a:ext cx="2167903" cy="232046"/>
          </a:xfrm>
          <a:prstGeom prst="roundRect">
            <a:avLst/>
          </a:prstGeom>
          <a:solidFill>
            <a:srgbClr val="DEFF00"/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e.g., Bon002 (</a:t>
            </a:r>
            <a:r>
              <a:rPr lang="en-US" sz="1400" b="1" dirty="0"/>
              <a:t>10k year old</a:t>
            </a:r>
            <a:r>
              <a:rPr lang="en-US" sz="1400" dirty="0"/>
              <a:t>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E29C099-8B18-674E-BFA0-AAD28A24B1E1}"/>
              </a:ext>
            </a:extLst>
          </p:cNvPr>
          <p:cNvSpPr/>
          <p:nvPr/>
        </p:nvSpPr>
        <p:spPr>
          <a:xfrm>
            <a:off x="646185" y="4384189"/>
            <a:ext cx="2146159" cy="286984"/>
          </a:xfrm>
          <a:prstGeom prst="roundRect">
            <a:avLst/>
          </a:prstGeom>
          <a:solidFill>
            <a:srgbClr val="44FFB2"/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e.g., Bichon (</a:t>
            </a:r>
            <a:r>
              <a:rPr lang="en-US" sz="1400" b="1" dirty="0"/>
              <a:t>14k year old</a:t>
            </a:r>
            <a:r>
              <a:rPr lang="en-US" sz="14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D4A21-A3B0-974F-AE76-F97234F84E88}"/>
              </a:ext>
            </a:extLst>
          </p:cNvPr>
          <p:cNvSpPr txBox="1"/>
          <p:nvPr/>
        </p:nvSpPr>
        <p:spPr>
          <a:xfrm>
            <a:off x="106140" y="1232547"/>
            <a:ext cx="173977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Ice Age Europe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5CD833-1FC3-C442-88E2-6D3FBFB6E630}"/>
              </a:ext>
            </a:extLst>
          </p:cNvPr>
          <p:cNvSpPr txBox="1"/>
          <p:nvPr/>
        </p:nvSpPr>
        <p:spPr>
          <a:xfrm rot="20227343">
            <a:off x="2743187" y="3553354"/>
            <a:ext cx="182768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earlier HG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C495A-C551-7743-BB48-E18EF7527773}"/>
              </a:ext>
            </a:extLst>
          </p:cNvPr>
          <p:cNvSpPr txBox="1"/>
          <p:nvPr/>
        </p:nvSpPr>
        <p:spPr>
          <a:xfrm>
            <a:off x="1869971" y="2518394"/>
            <a:ext cx="1334020" cy="4616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❄️ ICE ❄️</a:t>
            </a:r>
          </a:p>
        </p:txBody>
      </p:sp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1F6BDE69-1ABD-3545-957A-319F421BE4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87" t="1978" r="26812" b="92148"/>
          <a:stretch/>
        </p:blipFill>
        <p:spPr>
          <a:xfrm>
            <a:off x="5970494" y="6237796"/>
            <a:ext cx="3273712" cy="402804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E01D05F-DF6E-3B4C-B128-195CCBC08BBC}"/>
              </a:ext>
            </a:extLst>
          </p:cNvPr>
          <p:cNvSpPr/>
          <p:nvPr/>
        </p:nvSpPr>
        <p:spPr>
          <a:xfrm>
            <a:off x="4316606" y="3083528"/>
            <a:ext cx="2260214" cy="257704"/>
          </a:xfrm>
          <a:prstGeom prst="roundRect">
            <a:avLst/>
          </a:prstGeom>
          <a:solidFill>
            <a:srgbClr val="6500FF"/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e.g., Sunghir3 (</a:t>
            </a:r>
            <a:r>
              <a:rPr lang="en-US" sz="1400" b="1" dirty="0">
                <a:solidFill>
                  <a:schemeClr val="bg1"/>
                </a:solidFill>
              </a:rPr>
              <a:t>30k year old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68B89-7B77-FB4A-AFC9-2B386960165F}"/>
              </a:ext>
            </a:extLst>
          </p:cNvPr>
          <p:cNvSpPr txBox="1"/>
          <p:nvPr/>
        </p:nvSpPr>
        <p:spPr>
          <a:xfrm>
            <a:off x="1237165" y="219258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&gt;20,000 years ago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28AC8-57C7-854E-BCFE-BD79D78F9C79}"/>
              </a:ext>
            </a:extLst>
          </p:cNvPr>
          <p:cNvSpPr txBox="1"/>
          <p:nvPr/>
        </p:nvSpPr>
        <p:spPr>
          <a:xfrm>
            <a:off x="74202" y="6203163"/>
            <a:ext cx="594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shows strength of elevation in TCC/TTC mutation rates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D43B8D6C-D409-E44A-832F-21314F581D52}"/>
              </a:ext>
            </a:extLst>
          </p:cNvPr>
          <p:cNvSpPr/>
          <p:nvPr/>
        </p:nvSpPr>
        <p:spPr>
          <a:xfrm>
            <a:off x="4348933" y="4792266"/>
            <a:ext cx="683833" cy="40059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FA0FC685-A359-C249-BF56-31553BAFF4BF}"/>
              </a:ext>
            </a:extLst>
          </p:cNvPr>
          <p:cNvSpPr/>
          <p:nvPr/>
        </p:nvSpPr>
        <p:spPr>
          <a:xfrm rot="5400000">
            <a:off x="4293274" y="4575619"/>
            <a:ext cx="249114" cy="42983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0C4DF04B-AC6E-B543-9A9A-6729B1FBEA34}"/>
              </a:ext>
            </a:extLst>
          </p:cNvPr>
          <p:cNvSpPr/>
          <p:nvPr/>
        </p:nvSpPr>
        <p:spPr>
          <a:xfrm rot="16200000">
            <a:off x="4770155" y="4496879"/>
            <a:ext cx="257704" cy="59215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0DA2307-2EDD-734B-AA32-276DFF4500FD}"/>
              </a:ext>
            </a:extLst>
          </p:cNvPr>
          <p:cNvSpPr/>
          <p:nvPr/>
        </p:nvSpPr>
        <p:spPr>
          <a:xfrm rot="13311918">
            <a:off x="4843547" y="3981264"/>
            <a:ext cx="257704" cy="9269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3C2D4-4DE4-0B4E-816D-FDB5CC204D59}"/>
              </a:ext>
            </a:extLst>
          </p:cNvPr>
          <p:cNvSpPr txBox="1"/>
          <p:nvPr/>
        </p:nvSpPr>
        <p:spPr>
          <a:xfrm>
            <a:off x="6576820" y="715635"/>
            <a:ext cx="24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Speidel et al, MBE, 2021</a:t>
            </a:r>
          </a:p>
        </p:txBody>
      </p:sp>
    </p:spTree>
    <p:extLst>
      <p:ext uri="{BB962C8B-B14F-4D97-AF65-F5344CB8AC3E}">
        <p14:creationId xmlns:p14="http://schemas.microsoft.com/office/powerpoint/2010/main" val="1884814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361043-DF5A-3948-8F4E-30401396D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63887"/>
            <a:ext cx="7886700" cy="2852737"/>
          </a:xfrm>
        </p:spPr>
        <p:txBody>
          <a:bodyPr/>
          <a:lstStyle/>
          <a:p>
            <a:r>
              <a:rPr lang="en-US" dirty="0"/>
              <a:t>Quantifying positive natural selection on a single mutation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5DCF4-B8DB-C146-878F-58E8C8D9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001" y="0"/>
            <a:ext cx="6055998" cy="3533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58A1C-4570-D24B-A330-105C5FFB2AEC}"/>
              </a:ext>
            </a:extLst>
          </p:cNvPr>
          <p:cNvSpPr txBox="1"/>
          <p:nvPr/>
        </p:nvSpPr>
        <p:spPr>
          <a:xfrm>
            <a:off x="628650" y="5116624"/>
            <a:ext cx="6356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9204" indent="-259204">
              <a:buFont typeface="Arial" panose="020B0604020202020204" pitchFamily="34" charset="0"/>
              <a:buChar char="•"/>
            </a:pPr>
            <a:r>
              <a:rPr lang="en-GB" dirty="0"/>
              <a:t>Genetic adaptations to changing environment, diet, lifestyles,…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GB" dirty="0"/>
              <a:t>Use trees incorporating demographic history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0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BF4-78E4-3044-AB90-E2C7D0A7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quickly does a mutation spread </a:t>
            </a:r>
            <a:br>
              <a:rPr lang="en-US" dirty="0"/>
            </a:br>
            <a:r>
              <a:rPr lang="en-US" dirty="0"/>
              <a:t>in the neutral case?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613525-B941-4C4A-A813-E2314D7A93EC}"/>
              </a:ext>
            </a:extLst>
          </p:cNvPr>
          <p:cNvCxnSpPr/>
          <p:nvPr/>
        </p:nvCxnSpPr>
        <p:spPr bwMode="auto">
          <a:xfrm rot="5400000" flipH="1" flipV="1">
            <a:off x="2979897" y="3890832"/>
            <a:ext cx="403622" cy="119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151CCD-31C8-9E4E-9B53-B308A3F86DCE}"/>
              </a:ext>
            </a:extLst>
          </p:cNvPr>
          <p:cNvCxnSpPr/>
          <p:nvPr/>
        </p:nvCxnSpPr>
        <p:spPr bwMode="auto">
          <a:xfrm rot="5400000" flipH="1" flipV="1">
            <a:off x="3314462" y="3894404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7778B0-9217-024F-9B51-14D932C6B056}"/>
              </a:ext>
            </a:extLst>
          </p:cNvPr>
          <p:cNvCxnSpPr/>
          <p:nvPr/>
        </p:nvCxnSpPr>
        <p:spPr bwMode="auto">
          <a:xfrm rot="10800000">
            <a:off x="3182304" y="3688426"/>
            <a:ext cx="3298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9E5B04-93BE-E04D-B681-543349009750}"/>
              </a:ext>
            </a:extLst>
          </p:cNvPr>
          <p:cNvCxnSpPr/>
          <p:nvPr/>
        </p:nvCxnSpPr>
        <p:spPr bwMode="auto">
          <a:xfrm rot="5400000" flipH="1" flipV="1">
            <a:off x="3288864" y="3615203"/>
            <a:ext cx="1464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A3E9F7-F72C-6549-8474-B8A54432AD1D}"/>
              </a:ext>
            </a:extLst>
          </p:cNvPr>
          <p:cNvCxnSpPr/>
          <p:nvPr/>
        </p:nvCxnSpPr>
        <p:spPr bwMode="auto">
          <a:xfrm rot="5400000" flipH="1" flipV="1">
            <a:off x="3603784" y="3963461"/>
            <a:ext cx="259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A2A478-2090-C943-BAEB-77C339AB7503}"/>
              </a:ext>
            </a:extLst>
          </p:cNvPr>
          <p:cNvCxnSpPr/>
          <p:nvPr/>
        </p:nvCxnSpPr>
        <p:spPr bwMode="auto">
          <a:xfrm rot="10800000">
            <a:off x="3362088" y="3541979"/>
            <a:ext cx="5357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FA3572-5E34-6F44-A545-4E4F8F6C778B}"/>
              </a:ext>
            </a:extLst>
          </p:cNvPr>
          <p:cNvCxnSpPr/>
          <p:nvPr/>
        </p:nvCxnSpPr>
        <p:spPr bwMode="auto">
          <a:xfrm rot="16200000" flipV="1">
            <a:off x="4172308" y="3718787"/>
            <a:ext cx="736997" cy="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871CC9-FEB9-1549-BC78-109C4763B851}"/>
              </a:ext>
            </a:extLst>
          </p:cNvPr>
          <p:cNvCxnSpPr/>
          <p:nvPr/>
        </p:nvCxnSpPr>
        <p:spPr bwMode="auto">
          <a:xfrm rot="16200000" flipV="1">
            <a:off x="2995375" y="2906185"/>
            <a:ext cx="1269206" cy="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CAE4AA-68D8-014E-A06C-FB53AAE4598B}"/>
              </a:ext>
            </a:extLst>
          </p:cNvPr>
          <p:cNvCxnSpPr/>
          <p:nvPr/>
        </p:nvCxnSpPr>
        <p:spPr bwMode="auto">
          <a:xfrm rot="16200000" flipV="1">
            <a:off x="1912501" y="3181815"/>
            <a:ext cx="18228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8B5BE7-3C55-BF48-9702-FDF2FAABF25B}"/>
              </a:ext>
            </a:extLst>
          </p:cNvPr>
          <p:cNvCxnSpPr/>
          <p:nvPr/>
        </p:nvCxnSpPr>
        <p:spPr bwMode="auto">
          <a:xfrm rot="16200000" flipV="1">
            <a:off x="3753803" y="3686045"/>
            <a:ext cx="2881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8C424B-9816-3B4A-99BB-46C784076DD6}"/>
              </a:ext>
            </a:extLst>
          </p:cNvPr>
          <p:cNvCxnSpPr/>
          <p:nvPr/>
        </p:nvCxnSpPr>
        <p:spPr bwMode="auto">
          <a:xfrm rot="10800000" flipV="1">
            <a:off x="2821544" y="2270392"/>
            <a:ext cx="809625" cy="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DCEC40-9CDF-B840-8E1A-D57A7AC7BD50}"/>
              </a:ext>
            </a:extLst>
          </p:cNvPr>
          <p:cNvCxnSpPr/>
          <p:nvPr/>
        </p:nvCxnSpPr>
        <p:spPr bwMode="auto">
          <a:xfrm rot="16200000" flipV="1">
            <a:off x="3893702" y="2436484"/>
            <a:ext cx="18299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FAB949-3496-D04C-8BC4-15CDAEDE2EBC}"/>
              </a:ext>
            </a:extLst>
          </p:cNvPr>
          <p:cNvCxnSpPr/>
          <p:nvPr/>
        </p:nvCxnSpPr>
        <p:spPr bwMode="auto">
          <a:xfrm rot="16200000" flipV="1">
            <a:off x="2882266" y="1895345"/>
            <a:ext cx="748903" cy="1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19C1B1-E5AF-204D-A71D-F4C9E8DDB4F5}"/>
              </a:ext>
            </a:extLst>
          </p:cNvPr>
          <p:cNvCxnSpPr/>
          <p:nvPr/>
        </p:nvCxnSpPr>
        <p:spPr bwMode="auto">
          <a:xfrm rot="10800000">
            <a:off x="3256122" y="1521488"/>
            <a:ext cx="15525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31DCAE-A81B-8D40-A8F7-ABC9636912A7}"/>
              </a:ext>
            </a:extLst>
          </p:cNvPr>
          <p:cNvCxnSpPr/>
          <p:nvPr/>
        </p:nvCxnSpPr>
        <p:spPr bwMode="auto">
          <a:xfrm rot="5400000" flipH="1" flipV="1">
            <a:off x="3935968" y="1457195"/>
            <a:ext cx="128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3">
            <a:extLst>
              <a:ext uri="{FF2B5EF4-FFF2-40B4-BE49-F238E27FC236}">
                <a16:creationId xmlns:a16="http://schemas.microsoft.com/office/drawing/2014/main" id="{B732C06C-74A5-6A4D-9DCD-1BD79011B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2751" y="4467518"/>
            <a:ext cx="6623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i="1" dirty="0"/>
              <a:t>n</a:t>
            </a:r>
            <a:r>
              <a:rPr lang="en-GB" sz="2400" dirty="0"/>
              <a:t>=7</a:t>
            </a:r>
          </a:p>
        </p:txBody>
      </p:sp>
      <p:sp>
        <p:nvSpPr>
          <p:cNvPr id="20" name="TextBox 42">
            <a:extLst>
              <a:ext uri="{FF2B5EF4-FFF2-40B4-BE49-F238E27FC236}">
                <a16:creationId xmlns:a16="http://schemas.microsoft.com/office/drawing/2014/main" id="{564AB87D-8F8D-854D-9B5B-005F762D1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612" y="1647929"/>
            <a:ext cx="873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i="1" dirty="0"/>
              <a:t>k </a:t>
            </a:r>
            <a:r>
              <a:rPr lang="en-GB" sz="2800" dirty="0"/>
              <a:t>= 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8F8D7D-7D15-C74A-866E-3B165B86E2D6}"/>
              </a:ext>
            </a:extLst>
          </p:cNvPr>
          <p:cNvCxnSpPr/>
          <p:nvPr/>
        </p:nvCxnSpPr>
        <p:spPr bwMode="auto">
          <a:xfrm rot="5400000" flipH="1" flipV="1">
            <a:off x="4691420" y="3719978"/>
            <a:ext cx="7369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FADBC2-1E63-B941-AB19-FFFDBD49219A}"/>
              </a:ext>
            </a:extLst>
          </p:cNvPr>
          <p:cNvCxnSpPr/>
          <p:nvPr/>
        </p:nvCxnSpPr>
        <p:spPr bwMode="auto">
          <a:xfrm rot="10800000" flipV="1">
            <a:off x="4539616" y="3349098"/>
            <a:ext cx="520303" cy="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443C9D-57AE-6442-9388-DCD99087F7BF}"/>
              </a:ext>
            </a:extLst>
          </p:cNvPr>
          <p:cNvCxnSpPr/>
          <p:nvPr/>
        </p:nvCxnSpPr>
        <p:spPr bwMode="auto">
          <a:xfrm rot="5400000" flipH="1" flipV="1">
            <a:off x="3937159" y="3963461"/>
            <a:ext cx="259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7A7762-1465-6B4C-BF1B-990480F5BFA5}"/>
              </a:ext>
            </a:extLst>
          </p:cNvPr>
          <p:cNvCxnSpPr/>
          <p:nvPr/>
        </p:nvCxnSpPr>
        <p:spPr bwMode="auto">
          <a:xfrm rot="10800000">
            <a:off x="3733562" y="3830110"/>
            <a:ext cx="333375" cy="3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73">
            <a:extLst>
              <a:ext uri="{FF2B5EF4-FFF2-40B4-BE49-F238E27FC236}">
                <a16:creationId xmlns:a16="http://schemas.microsoft.com/office/drawing/2014/main" id="{8D83FD64-BCE7-6B43-8B25-0DC99F695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851" y="4267463"/>
            <a:ext cx="6495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i="1" dirty="0"/>
              <a:t>Z</a:t>
            </a:r>
            <a:r>
              <a:rPr lang="en-GB" sz="2000" i="1" baseline="-25000" dirty="0"/>
              <a:t>1</a:t>
            </a:r>
            <a:r>
              <a:rPr lang="en-GB" sz="2000" dirty="0"/>
              <a:t>=5</a:t>
            </a:r>
          </a:p>
        </p:txBody>
      </p:sp>
      <p:sp>
        <p:nvSpPr>
          <p:cNvPr id="26" name="TextBox 76">
            <a:extLst>
              <a:ext uri="{FF2B5EF4-FFF2-40B4-BE49-F238E27FC236}">
                <a16:creationId xmlns:a16="http://schemas.microsoft.com/office/drawing/2014/main" id="{EDC9809F-269B-924B-A040-68DF242C1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998" y="4257379"/>
            <a:ext cx="6495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i="1" dirty="0"/>
              <a:t>Z</a:t>
            </a:r>
            <a:r>
              <a:rPr lang="en-GB" sz="2000" i="1" baseline="-25000" dirty="0"/>
              <a:t>2</a:t>
            </a:r>
            <a:r>
              <a:rPr lang="en-GB" sz="2000" dirty="0"/>
              <a:t>=2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589AC-810B-EB4A-AAEE-217F17127433}"/>
              </a:ext>
            </a:extLst>
          </p:cNvPr>
          <p:cNvSpPr txBox="1"/>
          <p:nvPr/>
        </p:nvSpPr>
        <p:spPr>
          <a:xfrm>
            <a:off x="503585" y="4957784"/>
            <a:ext cx="8124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 write down the analytical distribution for the</a:t>
            </a:r>
          </a:p>
          <a:p>
            <a:r>
              <a:rPr lang="en-GB" dirty="0"/>
              <a:t>number of descendants of a mutation arising while k lineages remain</a:t>
            </a:r>
          </a:p>
          <a:p>
            <a:endParaRPr lang="en-GB" dirty="0"/>
          </a:p>
          <a:p>
            <a:r>
              <a:rPr lang="en-GB" dirty="0"/>
              <a:t>Example: if </a:t>
            </a:r>
            <a:r>
              <a:rPr lang="en-GB" i="1" dirty="0"/>
              <a:t>k</a:t>
            </a:r>
            <a:r>
              <a:rPr lang="en-GB" dirty="0"/>
              <a:t>=2, this is just a </a:t>
            </a:r>
            <a:r>
              <a:rPr lang="en-GB" b="1" dirty="0"/>
              <a:t>uniform distribution</a:t>
            </a:r>
          </a:p>
          <a:p>
            <a:endParaRPr lang="en-GB" dirty="0"/>
          </a:p>
          <a:p>
            <a:r>
              <a:rPr lang="en-GB" dirty="0"/>
              <a:t>P(5 descendants)=1/6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5F376E-E480-7B4F-8FA4-E59C9FB8AC3D}"/>
              </a:ext>
            </a:extLst>
          </p:cNvPr>
          <p:cNvSpPr/>
          <p:nvPr/>
        </p:nvSpPr>
        <p:spPr>
          <a:xfrm>
            <a:off x="3196400" y="1867286"/>
            <a:ext cx="134540" cy="1357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9C4C66-2326-4B44-8F5A-3CCB65EFFBFE}"/>
              </a:ext>
            </a:extLst>
          </p:cNvPr>
          <p:cNvCxnSpPr/>
          <p:nvPr/>
        </p:nvCxnSpPr>
        <p:spPr>
          <a:xfrm>
            <a:off x="2358884" y="1935696"/>
            <a:ext cx="337930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4233DAD5-0783-3744-8117-E0DD48B3B60D}"/>
              </a:ext>
            </a:extLst>
          </p:cNvPr>
          <p:cNvSpPr/>
          <p:nvPr/>
        </p:nvSpPr>
        <p:spPr>
          <a:xfrm rot="5400000">
            <a:off x="3352437" y="3547597"/>
            <a:ext cx="157775" cy="134156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8A45D3CD-AB50-4640-837C-ACAD5FC39997}"/>
              </a:ext>
            </a:extLst>
          </p:cNvPr>
          <p:cNvSpPr/>
          <p:nvPr/>
        </p:nvSpPr>
        <p:spPr>
          <a:xfrm rot="5400000">
            <a:off x="4723678" y="3898789"/>
            <a:ext cx="155394" cy="63679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6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C46F-4D9D-B944-BA0D-A6A10944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 = 2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0BF5D-0ED3-7947-9437-899D4120F5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87" b="75417"/>
          <a:stretch/>
        </p:blipFill>
        <p:spPr>
          <a:xfrm>
            <a:off x="-205640" y="928695"/>
            <a:ext cx="9055212" cy="1900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4C379-ED67-7144-94A5-DBD2D109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2" t="40209" r="642" b="42195"/>
          <a:stretch/>
        </p:blipFill>
        <p:spPr>
          <a:xfrm>
            <a:off x="-205640" y="2800352"/>
            <a:ext cx="9055212" cy="1900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5F8D30-BE1A-8C48-B539-5A15ADAC9B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965" b="8439"/>
          <a:stretch/>
        </p:blipFill>
        <p:spPr>
          <a:xfrm>
            <a:off x="-205640" y="4707729"/>
            <a:ext cx="9055212" cy="1900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477F6-CDC4-064A-94C3-0CD7B082E61F}"/>
              </a:ext>
            </a:extLst>
          </p:cNvPr>
          <p:cNvSpPr txBox="1"/>
          <p:nvPr/>
        </p:nvSpPr>
        <p:spPr>
          <a:xfrm>
            <a:off x="857251" y="13523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4BEF0-BBB4-6445-B34D-140FEDE88DE6}"/>
              </a:ext>
            </a:extLst>
          </p:cNvPr>
          <p:cNvSpPr txBox="1"/>
          <p:nvPr/>
        </p:nvSpPr>
        <p:spPr>
          <a:xfrm>
            <a:off x="857251" y="22942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E7E55-2294-6048-A199-A4C1312266E2}"/>
              </a:ext>
            </a:extLst>
          </p:cNvPr>
          <p:cNvSpPr txBox="1"/>
          <p:nvPr/>
        </p:nvSpPr>
        <p:spPr>
          <a:xfrm>
            <a:off x="3729039" y="11676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11AB05-A937-AA4A-82E4-1FF350D88A67}"/>
              </a:ext>
            </a:extLst>
          </p:cNvPr>
          <p:cNvSpPr txBox="1"/>
          <p:nvPr/>
        </p:nvSpPr>
        <p:spPr>
          <a:xfrm>
            <a:off x="3722721" y="19534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1C10A-E5A4-AB47-B07F-8750C78A064F}"/>
              </a:ext>
            </a:extLst>
          </p:cNvPr>
          <p:cNvSpPr txBox="1"/>
          <p:nvPr/>
        </p:nvSpPr>
        <p:spPr>
          <a:xfrm>
            <a:off x="6772275" y="9544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89BAB-7D00-4C40-8C1A-A50CFBC5B89A}"/>
              </a:ext>
            </a:extLst>
          </p:cNvPr>
          <p:cNvSpPr txBox="1"/>
          <p:nvPr/>
        </p:nvSpPr>
        <p:spPr>
          <a:xfrm>
            <a:off x="6773923" y="1788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87CAB-8B20-F043-8120-87C31CD98189}"/>
              </a:ext>
            </a:extLst>
          </p:cNvPr>
          <p:cNvSpPr txBox="1"/>
          <p:nvPr/>
        </p:nvSpPr>
        <p:spPr>
          <a:xfrm>
            <a:off x="857251" y="3914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7722B4-71C8-4E40-ACEA-8702B0B4ABC3}"/>
              </a:ext>
            </a:extLst>
          </p:cNvPr>
          <p:cNvSpPr txBox="1"/>
          <p:nvPr/>
        </p:nvSpPr>
        <p:spPr>
          <a:xfrm>
            <a:off x="857251" y="3128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184D7-9FA8-F941-A790-61AC60C53C81}"/>
              </a:ext>
            </a:extLst>
          </p:cNvPr>
          <p:cNvSpPr txBox="1"/>
          <p:nvPr/>
        </p:nvSpPr>
        <p:spPr>
          <a:xfrm>
            <a:off x="3853662" y="40719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7ECB5-422E-4945-B397-5FA4AF73FB16}"/>
              </a:ext>
            </a:extLst>
          </p:cNvPr>
          <p:cNvSpPr txBox="1"/>
          <p:nvPr/>
        </p:nvSpPr>
        <p:spPr>
          <a:xfrm>
            <a:off x="3853662" y="3156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9E265-9FCC-244A-9198-F3EB6D200AE1}"/>
              </a:ext>
            </a:extLst>
          </p:cNvPr>
          <p:cNvSpPr txBox="1"/>
          <p:nvPr/>
        </p:nvSpPr>
        <p:spPr>
          <a:xfrm>
            <a:off x="6835785" y="3119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6A2BD-D9C6-8E49-9C11-0DFFF0A6D65C}"/>
              </a:ext>
            </a:extLst>
          </p:cNvPr>
          <p:cNvSpPr txBox="1"/>
          <p:nvPr/>
        </p:nvSpPr>
        <p:spPr>
          <a:xfrm>
            <a:off x="6850073" y="3894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B847BE-0AB2-A246-893E-1A7BAE8E79DB}"/>
              </a:ext>
            </a:extLst>
          </p:cNvPr>
          <p:cNvSpPr txBox="1"/>
          <p:nvPr/>
        </p:nvSpPr>
        <p:spPr>
          <a:xfrm>
            <a:off x="857251" y="48516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F6233-F4F7-3B4D-B267-ED088E32FE6C}"/>
              </a:ext>
            </a:extLst>
          </p:cNvPr>
          <p:cNvSpPr txBox="1"/>
          <p:nvPr/>
        </p:nvSpPr>
        <p:spPr>
          <a:xfrm>
            <a:off x="857251" y="54874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AA3149-7A30-3849-8A61-176EB3262FF8}"/>
              </a:ext>
            </a:extLst>
          </p:cNvPr>
          <p:cNvSpPr txBox="1"/>
          <p:nvPr/>
        </p:nvSpPr>
        <p:spPr>
          <a:xfrm>
            <a:off x="3802124" y="58007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A8F15-BE19-6E4D-931C-89B14D762017}"/>
              </a:ext>
            </a:extLst>
          </p:cNvPr>
          <p:cNvSpPr txBox="1"/>
          <p:nvPr/>
        </p:nvSpPr>
        <p:spPr>
          <a:xfrm>
            <a:off x="3802124" y="50016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F92BA-70C4-E547-B6DF-B34C0602938A}"/>
              </a:ext>
            </a:extLst>
          </p:cNvPr>
          <p:cNvSpPr txBox="1"/>
          <p:nvPr/>
        </p:nvSpPr>
        <p:spPr>
          <a:xfrm>
            <a:off x="6823102" y="47463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4DAB44-72A5-CE48-84ED-857744665F6E}"/>
              </a:ext>
            </a:extLst>
          </p:cNvPr>
          <p:cNvSpPr txBox="1"/>
          <p:nvPr/>
        </p:nvSpPr>
        <p:spPr>
          <a:xfrm>
            <a:off x="6823148" y="5637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3017F-6D51-7940-921A-00D631A6E76F}"/>
              </a:ext>
            </a:extLst>
          </p:cNvPr>
          <p:cNvSpPr txBox="1"/>
          <p:nvPr/>
        </p:nvSpPr>
        <p:spPr>
          <a:xfrm>
            <a:off x="5288868" y="237896"/>
            <a:ext cx="367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expect “unbalanced” tree shapes!</a:t>
            </a:r>
          </a:p>
        </p:txBody>
      </p:sp>
    </p:spTree>
    <p:extLst>
      <p:ext uri="{BB962C8B-B14F-4D97-AF65-F5344CB8AC3E}">
        <p14:creationId xmlns:p14="http://schemas.microsoft.com/office/powerpoint/2010/main" val="461520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309F-10AA-514C-8EE0-CE980807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P-values: very well calibrated under </a:t>
            </a:r>
            <a:br>
              <a:rPr lang="en-US" dirty="0"/>
            </a:br>
            <a:r>
              <a:rPr lang="en-US" dirty="0"/>
              <a:t>null simulations of no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B07D3-4117-9C42-BAE0-6324C7DEF34E}"/>
              </a:ext>
            </a:extLst>
          </p:cNvPr>
          <p:cNvSpPr txBox="1"/>
          <p:nvPr/>
        </p:nvSpPr>
        <p:spPr>
          <a:xfrm>
            <a:off x="114843" y="946853"/>
            <a:ext cx="2938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N=1000, 250Mb</a:t>
            </a:r>
          </a:p>
          <a:p>
            <a:r>
              <a:rPr lang="en-US" sz="2000" dirty="0"/>
              <a:t>Bottleneck population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1A344-BA0F-DB4C-9F83-27EC395B6A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8"/>
          <a:stretch/>
        </p:blipFill>
        <p:spPr>
          <a:xfrm>
            <a:off x="275952" y="2361580"/>
            <a:ext cx="8868048" cy="3833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6F7D22-AE2F-B642-878C-1DDE160AE6F9}"/>
              </a:ext>
            </a:extLst>
          </p:cNvPr>
          <p:cNvSpPr txBox="1"/>
          <p:nvPr/>
        </p:nvSpPr>
        <p:spPr>
          <a:xfrm>
            <a:off x="548639" y="2224366"/>
            <a:ext cx="337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Incorrect constant population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EC59A-2036-7448-90F8-DA38E6593650}"/>
              </a:ext>
            </a:extLst>
          </p:cNvPr>
          <p:cNvSpPr txBox="1"/>
          <p:nvPr/>
        </p:nvSpPr>
        <p:spPr>
          <a:xfrm>
            <a:off x="5124920" y="2224366"/>
            <a:ext cx="313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Inferred varying population 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B01972-062C-1C48-B088-BDF00378B5DB}"/>
              </a:ext>
            </a:extLst>
          </p:cNvPr>
          <p:cNvSpPr/>
          <p:nvPr/>
        </p:nvSpPr>
        <p:spPr>
          <a:xfrm>
            <a:off x="705393" y="2593698"/>
            <a:ext cx="2599509" cy="254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37720-3FA1-E948-A0D8-C05ECD1692A7}"/>
              </a:ext>
            </a:extLst>
          </p:cNvPr>
          <p:cNvSpPr/>
          <p:nvPr/>
        </p:nvSpPr>
        <p:spPr>
          <a:xfrm>
            <a:off x="5312227" y="2609691"/>
            <a:ext cx="2599509" cy="254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6F25C-B9FB-494E-AAB2-6B2787D671E8}"/>
              </a:ext>
            </a:extLst>
          </p:cNvPr>
          <p:cNvSpPr txBox="1"/>
          <p:nvPr/>
        </p:nvSpPr>
        <p:spPr>
          <a:xfrm>
            <a:off x="111515" y="1895708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Quantile-quantile plot:</a:t>
            </a:r>
          </a:p>
        </p:txBody>
      </p:sp>
    </p:spTree>
    <p:extLst>
      <p:ext uri="{BB962C8B-B14F-4D97-AF65-F5344CB8AC3E}">
        <p14:creationId xmlns:p14="http://schemas.microsoft.com/office/powerpoint/2010/main" val="3939739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C745-E279-F34E-9E8B-5E9302C2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power to see weak selection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D5521-8EFF-B04C-ABE6-49C90BB3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8" y="2467519"/>
            <a:ext cx="8651423" cy="27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5EE7-334C-AC46-B329-FF51195C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concept: Genealogies </a:t>
            </a:r>
            <a:br>
              <a:rPr lang="en-US" dirty="0"/>
            </a:br>
            <a:r>
              <a:rPr lang="en-US" dirty="0"/>
              <a:t>We are genetically related through a sequence of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895B0-0674-EC4C-AC10-57101B704A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106" y="624969"/>
            <a:ext cx="6617788" cy="3705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7DAB4-5C0E-694B-80D8-1B4FB8E7A6E8}"/>
              </a:ext>
            </a:extLst>
          </p:cNvPr>
          <p:cNvSpPr txBox="1"/>
          <p:nvPr/>
        </p:nvSpPr>
        <p:spPr>
          <a:xfrm rot="19780063">
            <a:off x="5485710" y="3043689"/>
            <a:ext cx="69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genome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A6E34-830A-5B49-A8E8-2095A269D51D}"/>
              </a:ext>
            </a:extLst>
          </p:cNvPr>
          <p:cNvSpPr txBox="1"/>
          <p:nvPr/>
        </p:nvSpPr>
        <p:spPr>
          <a:xfrm>
            <a:off x="106140" y="4298020"/>
            <a:ext cx="463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Reason for why trees change along the genome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3DE16EF8-98D4-0C44-974A-2B5CB47DAEB5}"/>
              </a:ext>
            </a:extLst>
          </p:cNvPr>
          <p:cNvSpPr/>
          <p:nvPr/>
        </p:nvSpPr>
        <p:spPr>
          <a:xfrm>
            <a:off x="8202201" y="4561301"/>
            <a:ext cx="114786" cy="60336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4B6E1-B3E9-D54A-8690-BFF71EF8DBA6}"/>
              </a:ext>
            </a:extLst>
          </p:cNvPr>
          <p:cNvSpPr txBox="1"/>
          <p:nvPr/>
        </p:nvSpPr>
        <p:spPr>
          <a:xfrm>
            <a:off x="7389658" y="4168826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sequenced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12E58B-5C70-0341-A389-7096787E11E4}"/>
              </a:ext>
            </a:extLst>
          </p:cNvPr>
          <p:cNvSpPr/>
          <p:nvPr/>
        </p:nvSpPr>
        <p:spPr>
          <a:xfrm>
            <a:off x="3592790" y="5198854"/>
            <a:ext cx="1594448" cy="1834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2CA0E7-A080-684F-9A39-21ECF093EAF4}"/>
              </a:ext>
            </a:extLst>
          </p:cNvPr>
          <p:cNvSpPr/>
          <p:nvPr/>
        </p:nvSpPr>
        <p:spPr>
          <a:xfrm>
            <a:off x="3592790" y="5467968"/>
            <a:ext cx="1594448" cy="183444"/>
          </a:xfrm>
          <a:prstGeom prst="rect">
            <a:avLst/>
          </a:prstGeom>
          <a:solidFill>
            <a:srgbClr val="05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B803F06-F53B-BF45-88B3-30C70D5FA14D}"/>
              </a:ext>
            </a:extLst>
          </p:cNvPr>
          <p:cNvSpPr/>
          <p:nvPr/>
        </p:nvSpPr>
        <p:spPr>
          <a:xfrm>
            <a:off x="6131513" y="5340437"/>
            <a:ext cx="1594448" cy="1834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1460BA-AE7E-174B-8472-F27880270C86}"/>
              </a:ext>
            </a:extLst>
          </p:cNvPr>
          <p:cNvSpPr/>
          <p:nvPr/>
        </p:nvSpPr>
        <p:spPr>
          <a:xfrm>
            <a:off x="7001078" y="5334472"/>
            <a:ext cx="724881" cy="183444"/>
          </a:xfrm>
          <a:prstGeom prst="rect">
            <a:avLst/>
          </a:prstGeom>
          <a:solidFill>
            <a:srgbClr val="05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A922E7-7065-9848-8600-A1FDBFB49C0F}"/>
              </a:ext>
            </a:extLst>
          </p:cNvPr>
          <p:cNvSpPr/>
          <p:nvPr/>
        </p:nvSpPr>
        <p:spPr>
          <a:xfrm>
            <a:off x="6142056" y="5582250"/>
            <a:ext cx="1594448" cy="183444"/>
          </a:xfrm>
          <a:prstGeom prst="rect">
            <a:avLst/>
          </a:prstGeom>
          <a:solidFill>
            <a:srgbClr val="98C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13E61AB-CD2A-3745-B6B5-614464AC9556}"/>
              </a:ext>
            </a:extLst>
          </p:cNvPr>
          <p:cNvSpPr/>
          <p:nvPr/>
        </p:nvSpPr>
        <p:spPr>
          <a:xfrm>
            <a:off x="6381159" y="5580278"/>
            <a:ext cx="1355343" cy="1834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842BEC-E1B3-764D-A7BB-FB021F74706B}"/>
              </a:ext>
            </a:extLst>
          </p:cNvPr>
          <p:cNvSpPr txBox="1"/>
          <p:nvPr/>
        </p:nvSpPr>
        <p:spPr>
          <a:xfrm>
            <a:off x="7773159" y="5381159"/>
            <a:ext cx="113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offspring1</a:t>
            </a:r>
            <a:endParaRPr lang="en-US"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BB693D-B530-A94C-8341-8EB90F373124}"/>
              </a:ext>
            </a:extLst>
          </p:cNvPr>
          <p:cNvSpPr txBox="1"/>
          <p:nvPr/>
        </p:nvSpPr>
        <p:spPr>
          <a:xfrm>
            <a:off x="3510739" y="487272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  <a:endParaRPr lang="en-US" sz="20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B5DA848-FC80-E644-8492-BDF778971335}"/>
              </a:ext>
            </a:extLst>
          </p:cNvPr>
          <p:cNvCxnSpPr>
            <a:cxnSpLocks/>
          </p:cNvCxnSpPr>
          <p:nvPr/>
        </p:nvCxnSpPr>
        <p:spPr>
          <a:xfrm>
            <a:off x="5292308" y="5404212"/>
            <a:ext cx="767791" cy="419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4635459-0DAB-FC41-BEC5-2DCFA59B71BA}"/>
              </a:ext>
            </a:extLst>
          </p:cNvPr>
          <p:cNvSpPr/>
          <p:nvPr/>
        </p:nvSpPr>
        <p:spPr>
          <a:xfrm>
            <a:off x="6134347" y="6119414"/>
            <a:ext cx="1594448" cy="183444"/>
          </a:xfrm>
          <a:prstGeom prst="rect">
            <a:avLst/>
          </a:prstGeom>
          <a:solidFill>
            <a:srgbClr val="05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DDB0D7-729E-3E45-A33A-7A92DB27FD4B}"/>
              </a:ext>
            </a:extLst>
          </p:cNvPr>
          <p:cNvSpPr/>
          <p:nvPr/>
        </p:nvSpPr>
        <p:spPr>
          <a:xfrm>
            <a:off x="6303202" y="6116843"/>
            <a:ext cx="1425594" cy="1834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989A255-5A69-3545-B1D3-8CEEAF71404C}"/>
              </a:ext>
            </a:extLst>
          </p:cNvPr>
          <p:cNvSpPr/>
          <p:nvPr/>
        </p:nvSpPr>
        <p:spPr>
          <a:xfrm>
            <a:off x="6137141" y="6361227"/>
            <a:ext cx="1594448" cy="183444"/>
          </a:xfrm>
          <a:prstGeom prst="rect">
            <a:avLst/>
          </a:prstGeom>
          <a:solidFill>
            <a:srgbClr val="98C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60279A7-91A6-964F-9EBB-572EF395C04C}"/>
              </a:ext>
            </a:extLst>
          </p:cNvPr>
          <p:cNvSpPr/>
          <p:nvPr/>
        </p:nvSpPr>
        <p:spPr>
          <a:xfrm>
            <a:off x="7337969" y="6359255"/>
            <a:ext cx="401368" cy="1834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3030D6-D08E-9D4F-A6C0-6A87001F4209}"/>
              </a:ext>
            </a:extLst>
          </p:cNvPr>
          <p:cNvSpPr txBox="1"/>
          <p:nvPr/>
        </p:nvSpPr>
        <p:spPr>
          <a:xfrm>
            <a:off x="7756448" y="6145051"/>
            <a:ext cx="113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offspring2</a:t>
            </a:r>
            <a:endParaRPr lang="en-US" sz="20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F9CF87D-D356-7A49-9140-DEF690FEBA45}"/>
              </a:ext>
            </a:extLst>
          </p:cNvPr>
          <p:cNvCxnSpPr>
            <a:cxnSpLocks/>
          </p:cNvCxnSpPr>
          <p:nvPr/>
        </p:nvCxnSpPr>
        <p:spPr>
          <a:xfrm>
            <a:off x="5301020" y="5399727"/>
            <a:ext cx="759079" cy="7453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319D612-CE60-7C47-B4C8-4101E8E8F10F}"/>
              </a:ext>
            </a:extLst>
          </p:cNvPr>
          <p:cNvSpPr txBox="1"/>
          <p:nvPr/>
        </p:nvSpPr>
        <p:spPr>
          <a:xfrm>
            <a:off x="1625342" y="5106472"/>
            <a:ext cx="19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grandmother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29BB47-A3ED-B74F-B325-E6662C69E374}"/>
              </a:ext>
            </a:extLst>
          </p:cNvPr>
          <p:cNvSpPr txBox="1"/>
          <p:nvPr/>
        </p:nvSpPr>
        <p:spPr>
          <a:xfrm>
            <a:off x="1624797" y="5365871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grandfather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61561EE-7EB9-6D43-BC6E-2CA773085802}"/>
              </a:ext>
            </a:extLst>
          </p:cNvPr>
          <p:cNvSpPr/>
          <p:nvPr/>
        </p:nvSpPr>
        <p:spPr>
          <a:xfrm>
            <a:off x="6669091" y="5164663"/>
            <a:ext cx="133004" cy="14177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5FCCB6-4B46-BE4D-BAC8-7622767B4F68}"/>
              </a:ext>
            </a:extLst>
          </p:cNvPr>
          <p:cNvSpPr/>
          <p:nvPr/>
        </p:nvSpPr>
        <p:spPr>
          <a:xfrm>
            <a:off x="6156474" y="5167438"/>
            <a:ext cx="133004" cy="14177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21B070-E518-2740-9CD1-3C7810CC1719}"/>
              </a:ext>
            </a:extLst>
          </p:cNvPr>
          <p:cNvSpPr txBox="1"/>
          <p:nvPr/>
        </p:nvSpPr>
        <p:spPr>
          <a:xfrm>
            <a:off x="6735696" y="4854124"/>
            <a:ext cx="13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generation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A58E04A-D1BE-7549-8BEE-B0767A87E6EB}"/>
              </a:ext>
            </a:extLst>
          </p:cNvPr>
          <p:cNvSpPr txBox="1"/>
          <p:nvPr/>
        </p:nvSpPr>
        <p:spPr>
          <a:xfrm>
            <a:off x="6227387" y="6533709"/>
            <a:ext cx="21691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Potentially 2M years!</a:t>
            </a:r>
          </a:p>
        </p:txBody>
      </p:sp>
      <p:sp>
        <p:nvSpPr>
          <p:cNvPr id="81" name="Bent Up Arrow 80">
            <a:extLst>
              <a:ext uri="{FF2B5EF4-FFF2-40B4-BE49-F238E27FC236}">
                <a16:creationId xmlns:a16="http://schemas.microsoft.com/office/drawing/2014/main" id="{9D0D7ADF-E6C1-B049-ADBA-02DA3EC9D86F}"/>
              </a:ext>
            </a:extLst>
          </p:cNvPr>
          <p:cNvSpPr/>
          <p:nvPr/>
        </p:nvSpPr>
        <p:spPr>
          <a:xfrm flipH="1">
            <a:off x="6201262" y="6614917"/>
            <a:ext cx="95735" cy="118734"/>
          </a:xfrm>
          <a:prstGeom prst="bentUpArrow">
            <a:avLst>
              <a:gd name="adj1" fmla="val 0"/>
              <a:gd name="adj2" fmla="val 25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Bent Up Arrow 81">
            <a:extLst>
              <a:ext uri="{FF2B5EF4-FFF2-40B4-BE49-F238E27FC236}">
                <a16:creationId xmlns:a16="http://schemas.microsoft.com/office/drawing/2014/main" id="{827D5E2F-7702-A846-90CC-2F0D244AEE63}"/>
              </a:ext>
            </a:extLst>
          </p:cNvPr>
          <p:cNvSpPr/>
          <p:nvPr/>
        </p:nvSpPr>
        <p:spPr>
          <a:xfrm flipH="1" flipV="1">
            <a:off x="6711109" y="5021649"/>
            <a:ext cx="95735" cy="118734"/>
          </a:xfrm>
          <a:prstGeom prst="bentUpArrow">
            <a:avLst>
              <a:gd name="adj1" fmla="val 0"/>
              <a:gd name="adj2" fmla="val 25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5F6DE9-57AC-5E41-814F-BF096F2AE761}"/>
              </a:ext>
            </a:extLst>
          </p:cNvPr>
          <p:cNvSpPr txBox="1"/>
          <p:nvPr/>
        </p:nvSpPr>
        <p:spPr>
          <a:xfrm>
            <a:off x="827013" y="4711011"/>
            <a:ext cx="1828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Recombination:</a:t>
            </a:r>
          </a:p>
        </p:txBody>
      </p:sp>
    </p:spTree>
    <p:extLst>
      <p:ext uri="{BB962C8B-B14F-4D97-AF65-F5344CB8AC3E}">
        <p14:creationId xmlns:p14="http://schemas.microsoft.com/office/powerpoint/2010/main" val="417067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9" grpId="0" animBg="1"/>
      <p:bldP spid="59" grpId="1" animBg="1"/>
      <p:bldP spid="60" grpId="0" animBg="1"/>
      <p:bldP spid="60" grpId="1" animBg="1"/>
      <p:bldP spid="61" grpId="0"/>
      <p:bldP spid="62" grpId="0"/>
      <p:bldP spid="66" grpId="0" animBg="1"/>
      <p:bldP spid="67" grpId="0" animBg="1"/>
      <p:bldP spid="68" grpId="0" animBg="1"/>
      <p:bldP spid="68" grpId="1" animBg="1"/>
      <p:bldP spid="69" grpId="0" animBg="1"/>
      <p:bldP spid="69" grpId="1" animBg="1"/>
      <p:bldP spid="70" grpId="0"/>
      <p:bldP spid="73" grpId="0"/>
      <p:bldP spid="74" grpId="0"/>
      <p:bldP spid="77" grpId="0" animBg="1"/>
      <p:bldP spid="78" grpId="0" animBg="1"/>
      <p:bldP spid="79" grpId="0"/>
      <p:bldP spid="80" grpId="0"/>
      <p:bldP spid="81" grpId="0" animBg="1"/>
      <p:bldP spid="8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5839-91BA-8447-98DE-86A7C876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Genome-wide selection p-values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12038-6099-0D49-AF5D-B003DFB8C4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117" y="2024744"/>
            <a:ext cx="8696824" cy="3146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433FB7-B048-0841-850C-97BE80763A2A}"/>
              </a:ext>
            </a:extLst>
          </p:cNvPr>
          <p:cNvSpPr txBox="1"/>
          <p:nvPr/>
        </p:nvSpPr>
        <p:spPr>
          <a:xfrm>
            <a:off x="106174" y="1222001"/>
            <a:ext cx="9276963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77" dirty="0"/>
              <a:t>Given most traits are highly polygenic, expect mainly weak, polygenic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40A1B-4AC2-EE4F-B0AE-55639CBF734E}"/>
              </a:ext>
            </a:extLst>
          </p:cNvPr>
          <p:cNvSpPr txBox="1"/>
          <p:nvPr/>
        </p:nvSpPr>
        <p:spPr>
          <a:xfrm>
            <a:off x="261095" y="5635999"/>
            <a:ext cx="6351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How does weak selection evidence vary by trait? </a:t>
            </a:r>
          </a:p>
        </p:txBody>
      </p:sp>
    </p:spTree>
    <p:extLst>
      <p:ext uri="{BB962C8B-B14F-4D97-AF65-F5344CB8AC3E}">
        <p14:creationId xmlns:p14="http://schemas.microsoft.com/office/powerpoint/2010/main" val="1728821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D1A5-3AB4-C742-85F5-9D996102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key events in our evolutionary history are only implicated as subtle effects in our genomes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78883-63E1-DD46-A38F-63E33F4A3B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1" t="-2698" b="51326"/>
          <a:stretch/>
        </p:blipFill>
        <p:spPr>
          <a:xfrm>
            <a:off x="301974" y="1155309"/>
            <a:ext cx="7073900" cy="1349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951B7-0A48-C84C-B235-0F35FAE910D1}"/>
              </a:ext>
            </a:extLst>
          </p:cNvPr>
          <p:cNvSpPr txBox="1"/>
          <p:nvPr/>
        </p:nvSpPr>
        <p:spPr>
          <a:xfrm>
            <a:off x="101213" y="929326"/>
            <a:ext cx="66229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Selection p-values: only a handful of “genome-wide significant” loci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632D3-1407-FD42-A79D-7C5A65014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15"/>
          <a:stretch/>
        </p:blipFill>
        <p:spPr>
          <a:xfrm>
            <a:off x="360140" y="2726038"/>
            <a:ext cx="6709209" cy="4131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34F0A9-9868-3F48-9696-AC6AE627DF97}"/>
              </a:ext>
            </a:extLst>
          </p:cNvPr>
          <p:cNvSpPr txBox="1"/>
          <p:nvPr/>
        </p:nvSpPr>
        <p:spPr>
          <a:xfrm rot="16200000">
            <a:off x="-452688" y="1727308"/>
            <a:ext cx="1201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log10 p-value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94BE4-3560-294D-BA93-E0DA7A9C1A57}"/>
              </a:ext>
            </a:extLst>
          </p:cNvPr>
          <p:cNvSpPr txBox="1"/>
          <p:nvPr/>
        </p:nvSpPr>
        <p:spPr>
          <a:xfrm>
            <a:off x="2522791" y="2504548"/>
            <a:ext cx="33886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Lots of Polygenic selection signals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6FEF358-29A1-CD4B-A209-4DD3BBF3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163" y="4114800"/>
            <a:ext cx="4572000" cy="2743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5C28E5-A308-DB48-B213-57BE24A624AC}"/>
              </a:ext>
            </a:extLst>
          </p:cNvPr>
          <p:cNvSpPr txBox="1"/>
          <p:nvPr/>
        </p:nvSpPr>
        <p:spPr>
          <a:xfrm>
            <a:off x="5687530" y="4164263"/>
            <a:ext cx="1475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Nominal significance</a:t>
            </a:r>
          </a:p>
          <a:p>
            <a:r>
              <a:rPr lang="en-US" sz="1200" dirty="0"/>
              <a:t>(p=0.05)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612F47-9834-C14C-81BD-04D75B61CDFC}"/>
              </a:ext>
            </a:extLst>
          </p:cNvPr>
          <p:cNvSpPr txBox="1"/>
          <p:nvPr/>
        </p:nvSpPr>
        <p:spPr>
          <a:xfrm>
            <a:off x="5104195" y="3240456"/>
            <a:ext cx="393030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Weak selection on individual mutations </a:t>
            </a:r>
          </a:p>
          <a:p>
            <a:pPr algn="ctr"/>
            <a:r>
              <a:rPr lang="en-US" dirty="0"/>
              <a:t>is hard to detect,</a:t>
            </a:r>
          </a:p>
          <a:p>
            <a:pPr algn="ctr"/>
            <a:r>
              <a:rPr lang="en-US" dirty="0"/>
              <a:t>compared to shifts in distributions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27A491-419F-354F-A252-F87C0A7FDC13}"/>
              </a:ext>
            </a:extLst>
          </p:cNvPr>
          <p:cNvSpPr txBox="1"/>
          <p:nvPr/>
        </p:nvSpPr>
        <p:spPr>
          <a:xfrm>
            <a:off x="7970701" y="4606635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(no selection)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16DFFF-5391-E148-B34C-36F0BBFD4A74}"/>
              </a:ext>
            </a:extLst>
          </p:cNvPr>
          <p:cNvSpPr txBox="1"/>
          <p:nvPr/>
        </p:nvSpPr>
        <p:spPr>
          <a:xfrm>
            <a:off x="7970700" y="4830892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(weak selection)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57B0ED-EACC-3345-B87D-59DB79570DA7}"/>
              </a:ext>
            </a:extLst>
          </p:cNvPr>
          <p:cNvSpPr txBox="1"/>
          <p:nvPr/>
        </p:nvSpPr>
        <p:spPr>
          <a:xfrm>
            <a:off x="7973897" y="5049146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(strong selection)</a:t>
            </a:r>
          </a:p>
        </p:txBody>
      </p:sp>
    </p:spTree>
    <p:extLst>
      <p:ext uri="{BB962C8B-B14F-4D97-AF65-F5344CB8AC3E}">
        <p14:creationId xmlns:p14="http://schemas.microsoft.com/office/powerpoint/2010/main" val="365881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animBg="1"/>
      <p:bldP spid="32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8642-F5E4-3C4F-9940-3EF16394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selection on a trait: hair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81042-25C6-5240-934F-103BA2A2C784}"/>
              </a:ext>
            </a:extLst>
          </p:cNvPr>
          <p:cNvSpPr txBox="1"/>
          <p:nvPr/>
        </p:nvSpPr>
        <p:spPr>
          <a:xfrm>
            <a:off x="183661" y="1127919"/>
            <a:ext cx="74360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b="1" dirty="0"/>
              <a:t>effect direction </a:t>
            </a:r>
            <a:r>
              <a:rPr lang="en-US" sz="2000" dirty="0"/>
              <a:t>of ”genome-wide significant” associations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Compare selection p-values to frequency matched random SNPs </a:t>
            </a:r>
            <a:br>
              <a:rPr lang="en-US" sz="2000" dirty="0"/>
            </a:br>
            <a:r>
              <a:rPr lang="en-US" sz="2000" dirty="0"/>
              <a:t>(Wilcoxon rank-sum test)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11FF7-E1F0-DD4C-88FA-C5511C34D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3"/>
          <a:stretch/>
        </p:blipFill>
        <p:spPr>
          <a:xfrm>
            <a:off x="183661" y="2850126"/>
            <a:ext cx="8736323" cy="3744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08DFF-0308-F245-A810-E4F1B38E9B2A}"/>
              </a:ext>
            </a:extLst>
          </p:cNvPr>
          <p:cNvSpPr txBox="1"/>
          <p:nvPr/>
        </p:nvSpPr>
        <p:spPr>
          <a:xfrm>
            <a:off x="1843314" y="2541909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 p-values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7BD644-F030-6C4E-BD67-653D6EC5321B}"/>
              </a:ext>
            </a:extLst>
          </p:cNvPr>
          <p:cNvSpPr txBox="1"/>
          <p:nvPr/>
        </p:nvSpPr>
        <p:spPr>
          <a:xfrm>
            <a:off x="6364513" y="2541909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iHS</a:t>
            </a:r>
            <a:r>
              <a:rPr lang="en-US" dirty="0"/>
              <a:t> scores</a:t>
            </a:r>
          </a:p>
        </p:txBody>
      </p:sp>
    </p:spTree>
    <p:extLst>
      <p:ext uri="{BB962C8B-B14F-4D97-AF65-F5344CB8AC3E}">
        <p14:creationId xmlns:p14="http://schemas.microsoft.com/office/powerpoint/2010/main" val="1015135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36BD-FC78-B04E-B399-9BEA397A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CLUES: </a:t>
            </a:r>
            <a:r>
              <a:rPr lang="en-US" dirty="0"/>
              <a:t>Importance-sampling based method for inferring selection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2F079-BD49-D144-8368-8785ED24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89" y="1974802"/>
            <a:ext cx="4870079" cy="4870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AE5494-C5A7-1547-89B4-B1B3D2FAC6AA}"/>
                  </a:ext>
                </a:extLst>
              </p:cNvPr>
              <p:cNvSpPr txBox="1"/>
              <p:nvPr/>
            </p:nvSpPr>
            <p:spPr>
              <a:xfrm>
                <a:off x="5930757" y="515032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≈0.007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AE5494-C5A7-1547-89B4-B1B3D2FAC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757" y="5150322"/>
                <a:ext cx="12201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756127-9CD2-C841-9403-FF3E28CCE3EA}"/>
                  </a:ext>
                </a:extLst>
              </p:cNvPr>
              <p:cNvSpPr txBox="1"/>
              <p:nvPr/>
            </p:nvSpPr>
            <p:spPr>
              <a:xfrm>
                <a:off x="5594820" y="3146842"/>
                <a:ext cx="1521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≈−0.0001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756127-9CD2-C841-9403-FF3E28CCE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820" y="3146842"/>
                <a:ext cx="15215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9BB9C4-8926-B246-A5B5-C5E8A02AFC0F}"/>
              </a:ext>
            </a:extLst>
          </p:cNvPr>
          <p:cNvSpPr txBox="1">
            <a:spLocks/>
          </p:cNvSpPr>
          <p:nvPr/>
        </p:nvSpPr>
        <p:spPr>
          <a:xfrm>
            <a:off x="168132" y="951273"/>
            <a:ext cx="78867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D98253A-5A44-4E41-8EC6-E736E87C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316" y="873678"/>
            <a:ext cx="804289" cy="10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5480EA-4A0F-774E-A44A-5CCF1C269FB3}"/>
              </a:ext>
            </a:extLst>
          </p:cNvPr>
          <p:cNvSpPr txBox="1"/>
          <p:nvPr/>
        </p:nvSpPr>
        <p:spPr>
          <a:xfrm>
            <a:off x="7721070" y="550249"/>
            <a:ext cx="129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Stern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2AEA6-AC2B-CE43-AF87-A4B3ECA56719}"/>
              </a:ext>
            </a:extLst>
          </p:cNvPr>
          <p:cNvSpPr txBox="1"/>
          <p:nvPr/>
        </p:nvSpPr>
        <p:spPr>
          <a:xfrm>
            <a:off x="106140" y="1208143"/>
            <a:ext cx="7072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Aaron J. Stern, Leo Speidel, Noah A. </a:t>
            </a:r>
            <a:r>
              <a:rPr lang="en-GB" sz="1800" dirty="0" err="1"/>
              <a:t>Zaitlen</a:t>
            </a:r>
            <a:r>
              <a:rPr lang="en-GB" sz="1800" dirty="0"/>
              <a:t>, Rasmus Nielsen.  </a:t>
            </a:r>
            <a:r>
              <a:rPr lang="en-GB" sz="1800" b="1" dirty="0"/>
              <a:t>AJHG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16B1F-5110-8246-9180-6A8FCFEEA5A6}"/>
              </a:ext>
            </a:extLst>
          </p:cNvPr>
          <p:cNvSpPr txBox="1"/>
          <p:nvPr/>
        </p:nvSpPr>
        <p:spPr>
          <a:xfrm>
            <a:off x="129053" y="884833"/>
            <a:ext cx="7049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Aaron J. Stern, Peter R. Wilton, Rasmus Nielsen. </a:t>
            </a:r>
            <a:r>
              <a:rPr lang="en-GB" sz="1800" b="1" dirty="0"/>
              <a:t>PLOS Genetics, 2019</a:t>
            </a:r>
            <a:r>
              <a:rPr lang="en-GB" sz="1800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9E435C-1BAF-A346-852F-B283B4AD81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375" b="9895"/>
          <a:stretch/>
        </p:blipFill>
        <p:spPr>
          <a:xfrm>
            <a:off x="136158" y="2361510"/>
            <a:ext cx="3783030" cy="2482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013B4E-A575-FA4B-87FF-16B7DA9145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11" t="88991" r="30502" b="-7918"/>
          <a:stretch/>
        </p:blipFill>
        <p:spPr>
          <a:xfrm>
            <a:off x="1326580" y="4844065"/>
            <a:ext cx="2324242" cy="564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FECC2-08FB-BB43-8043-7101D5ECA482}"/>
              </a:ext>
            </a:extLst>
          </p:cNvPr>
          <p:cNvSpPr txBox="1"/>
          <p:nvPr/>
        </p:nvSpPr>
        <p:spPr>
          <a:xfrm>
            <a:off x="179682" y="1815530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Simulations: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725BD-0510-1A4E-8A80-F8DFAD1F74DB}"/>
              </a:ext>
            </a:extLst>
          </p:cNvPr>
          <p:cNvSpPr txBox="1"/>
          <p:nvPr/>
        </p:nvSpPr>
        <p:spPr>
          <a:xfrm>
            <a:off x="4411679" y="1815530"/>
            <a:ext cx="307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1000 Genomes Project British:</a:t>
            </a:r>
          </a:p>
        </p:txBody>
      </p:sp>
    </p:spTree>
    <p:extLst>
      <p:ext uri="{BB962C8B-B14F-4D97-AF65-F5344CB8AC3E}">
        <p14:creationId xmlns:p14="http://schemas.microsoft.com/office/powerpoint/2010/main" val="402094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D80EC-AC4A-BA4D-8343-AABA320FA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outlook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5E41-C7D6-AD4D-9277-A64799FE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446" y="1214846"/>
            <a:ext cx="8503920" cy="53746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It is now possible to build genealogical trees for huge datasets, in humans and other species (currently 10,000 individuals or more)</a:t>
            </a:r>
          </a:p>
          <a:p>
            <a:pPr lvl="1"/>
            <a:r>
              <a:rPr lang="en-GB" sz="1700" dirty="0"/>
              <a:t>Humans (ancient and present)</a:t>
            </a:r>
          </a:p>
          <a:p>
            <a:pPr lvl="1"/>
            <a:r>
              <a:rPr lang="en-GB" sz="1700" dirty="0"/>
              <a:t>Dogs and wolves</a:t>
            </a:r>
          </a:p>
          <a:p>
            <a:pPr lvl="1"/>
            <a:r>
              <a:rPr lang="en-GB" sz="1700" dirty="0"/>
              <a:t>Mice</a:t>
            </a:r>
          </a:p>
          <a:p>
            <a:pPr lvl="1"/>
            <a:r>
              <a:rPr lang="en-GB" sz="1700" dirty="0"/>
              <a:t>Bacteria</a:t>
            </a:r>
          </a:p>
          <a:p>
            <a:pPr lvl="1"/>
            <a:r>
              <a:rPr lang="en-GB" sz="1700" dirty="0"/>
              <a:t>Atlantic cod, Cichlids</a:t>
            </a:r>
          </a:p>
          <a:p>
            <a:pPr lvl="1"/>
            <a:r>
              <a:rPr lang="en-GB" sz="1700" dirty="0" err="1"/>
              <a:t>Waterhemp</a:t>
            </a:r>
            <a:r>
              <a:rPr lang="en-GB" sz="1700" dirty="0"/>
              <a:t>, Arabidopsis</a:t>
            </a:r>
            <a:endParaRPr lang="en-GB" sz="2000" dirty="0"/>
          </a:p>
          <a:p>
            <a:pPr>
              <a:lnSpc>
                <a:spcPct val="100000"/>
              </a:lnSpc>
            </a:pPr>
            <a:r>
              <a:rPr lang="en-GB" sz="2000" dirty="0"/>
              <a:t>These trees capture information about many processes including </a:t>
            </a:r>
          </a:p>
          <a:p>
            <a:pPr lvl="1">
              <a:lnSpc>
                <a:spcPct val="100000"/>
              </a:lnSpc>
            </a:pPr>
            <a:r>
              <a:rPr lang="en-GB" sz="1700" dirty="0"/>
              <a:t>Migrations and ancient </a:t>
            </a:r>
            <a:r>
              <a:rPr lang="en-GB" sz="1700" dirty="0" err="1"/>
              <a:t>introgression</a:t>
            </a:r>
            <a:endParaRPr lang="en-GB" sz="1700" dirty="0"/>
          </a:p>
          <a:p>
            <a:pPr lvl="1">
              <a:lnSpc>
                <a:spcPct val="100000"/>
              </a:lnSpc>
            </a:pPr>
            <a:r>
              <a:rPr lang="en-GB" sz="1700" dirty="0"/>
              <a:t>Mutation rate evolution</a:t>
            </a:r>
          </a:p>
          <a:p>
            <a:pPr lvl="1">
              <a:lnSpc>
                <a:spcPct val="100000"/>
              </a:lnSpc>
            </a:pPr>
            <a:r>
              <a:rPr lang="en-GB" sz="1700" dirty="0"/>
              <a:t>Trait evolution </a:t>
            </a:r>
          </a:p>
          <a:p>
            <a:pPr lvl="1">
              <a:lnSpc>
                <a:spcPct val="100000"/>
              </a:lnSpc>
            </a:pPr>
            <a:r>
              <a:rPr lang="en-GB" sz="1700" dirty="0"/>
              <a:t>(and many more things)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Lots of scope for more methods using inferred genealogies under development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….creative approaches to leverage trees to answer biological questions!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944B1-2979-2943-89A7-B56DAB4C1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181" y="39581"/>
            <a:ext cx="873154" cy="873154"/>
          </a:xfrm>
          <a:prstGeom prst="rect">
            <a:avLst/>
          </a:prstGeom>
        </p:spPr>
      </p:pic>
      <p:pic>
        <p:nvPicPr>
          <p:cNvPr id="6" name="Picture 2" descr="CRICK logo">
            <a:extLst>
              <a:ext uri="{FF2B5EF4-FFF2-40B4-BE49-F238E27FC236}">
                <a16:creationId xmlns:a16="http://schemas.microsoft.com/office/drawing/2014/main" id="{BE772A4E-E89D-8E46-9236-C1C20ACF4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08" y="0"/>
            <a:ext cx="1119061" cy="108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UCL Branding">
            <a:extLst>
              <a:ext uri="{FF2B5EF4-FFF2-40B4-BE49-F238E27FC236}">
                <a16:creationId xmlns:a16="http://schemas.microsoft.com/office/drawing/2014/main" id="{5C08A7FA-356C-9649-9CD1-E031AC3423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4" r="3179"/>
          <a:stretch/>
        </p:blipFill>
        <p:spPr>
          <a:xfrm>
            <a:off x="7437742" y="102204"/>
            <a:ext cx="1600118" cy="7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2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5BB5-62BA-234B-B3EA-34756A98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Fundamental forces impact data (only) </a:t>
            </a:r>
            <a:br>
              <a:rPr lang="en-US" sz="3200" dirty="0"/>
            </a:br>
            <a:r>
              <a:rPr lang="en-US" sz="3200" dirty="0"/>
              <a:t>through underlying genealogies</a:t>
            </a:r>
            <a:endParaRPr lang="en-US" dirty="0"/>
          </a:p>
        </p:txBody>
      </p:sp>
      <p:pic>
        <p:nvPicPr>
          <p:cNvPr id="4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CCEE79B1-1BAC-EA4B-88A8-DE2887B08C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0" r="-144"/>
          <a:stretch/>
        </p:blipFill>
        <p:spPr>
          <a:xfrm>
            <a:off x="5137296" y="1333600"/>
            <a:ext cx="3700462" cy="2195512"/>
          </a:xfrm>
          <a:prstGeom prst="rect">
            <a:avLst/>
          </a:prstGeom>
        </p:spPr>
      </p:pic>
      <p:sp>
        <p:nvSpPr>
          <p:cNvPr id="5" name="Arrow: Right 12">
            <a:extLst>
              <a:ext uri="{FF2B5EF4-FFF2-40B4-BE49-F238E27FC236}">
                <a16:creationId xmlns:a16="http://schemas.microsoft.com/office/drawing/2014/main" id="{EF352EAB-DE1C-1041-A644-920A2DFDEFCC}"/>
              </a:ext>
            </a:extLst>
          </p:cNvPr>
          <p:cNvSpPr/>
          <p:nvPr/>
        </p:nvSpPr>
        <p:spPr>
          <a:xfrm>
            <a:off x="4554368" y="2505156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16">
            <a:extLst>
              <a:ext uri="{FF2B5EF4-FFF2-40B4-BE49-F238E27FC236}">
                <a16:creationId xmlns:a16="http://schemas.microsoft.com/office/drawing/2014/main" id="{DA24AF2D-D1A5-8749-A112-EB342D6D583A}"/>
              </a:ext>
            </a:extLst>
          </p:cNvPr>
          <p:cNvSpPr/>
          <p:nvPr/>
        </p:nvSpPr>
        <p:spPr>
          <a:xfrm rot="16200000">
            <a:off x="1625602" y="3966699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773EC-5EB9-674D-9514-842857DB77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5" y="1084216"/>
            <a:ext cx="4809685" cy="2693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92BAC-D595-C641-B0F7-14044A8531FD}"/>
              </a:ext>
            </a:extLst>
          </p:cNvPr>
          <p:cNvSpPr txBox="1"/>
          <p:nvPr/>
        </p:nvSpPr>
        <p:spPr>
          <a:xfrm>
            <a:off x="719196" y="4406661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Demographic history</a:t>
            </a:r>
          </a:p>
          <a:p>
            <a:r>
              <a:rPr lang="en-GB" dirty="0">
                <a:cs typeface="Calibri"/>
              </a:rPr>
              <a:t>Genetic structure</a:t>
            </a:r>
          </a:p>
          <a:p>
            <a:r>
              <a:rPr lang="en-GB" dirty="0">
                <a:cs typeface="Calibri"/>
              </a:rPr>
              <a:t>Admixture</a:t>
            </a:r>
          </a:p>
          <a:p>
            <a:r>
              <a:rPr lang="en-GB" dirty="0">
                <a:cs typeface="Calibri"/>
              </a:rPr>
              <a:t>Selection, etc.</a:t>
            </a:r>
          </a:p>
          <a:p>
            <a:endParaRPr lang="en-GB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4D22F-1EBA-4547-9870-91BEF0D3EC58}"/>
              </a:ext>
            </a:extLst>
          </p:cNvPr>
          <p:cNvSpPr txBox="1"/>
          <p:nvPr/>
        </p:nvSpPr>
        <p:spPr>
          <a:xfrm rot="5400000">
            <a:off x="8467035" y="229611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7A527-148B-6C43-9C6F-ECD2851C3E21}"/>
              </a:ext>
            </a:extLst>
          </p:cNvPr>
          <p:cNvSpPr txBox="1"/>
          <p:nvPr/>
        </p:nvSpPr>
        <p:spPr>
          <a:xfrm>
            <a:off x="6247754" y="852276"/>
            <a:ext cx="183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polymorphic sites</a:t>
            </a:r>
          </a:p>
        </p:txBody>
      </p:sp>
    </p:spTree>
    <p:extLst>
      <p:ext uri="{BB962C8B-B14F-4D97-AF65-F5344CB8AC3E}">
        <p14:creationId xmlns:p14="http://schemas.microsoft.com/office/powerpoint/2010/main" val="1189250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7C9B7-CFE8-1046-8D99-F56AFE5A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canonical approaches</a:t>
            </a:r>
          </a:p>
        </p:txBody>
      </p:sp>
      <p:sp>
        <p:nvSpPr>
          <p:cNvPr id="5" name="Arrow: Right 12">
            <a:extLst>
              <a:ext uri="{FF2B5EF4-FFF2-40B4-BE49-F238E27FC236}">
                <a16:creationId xmlns:a16="http://schemas.microsoft.com/office/drawing/2014/main" id="{1C106A1F-946B-F245-B197-1B0E2338BCCD}"/>
              </a:ext>
            </a:extLst>
          </p:cNvPr>
          <p:cNvSpPr/>
          <p:nvPr/>
        </p:nvSpPr>
        <p:spPr>
          <a:xfrm rot="5400000">
            <a:off x="6711553" y="4075455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43DF8-614A-504F-A8FF-47E21707FB08}"/>
              </a:ext>
            </a:extLst>
          </p:cNvPr>
          <p:cNvSpPr txBox="1"/>
          <p:nvPr/>
        </p:nvSpPr>
        <p:spPr>
          <a:xfrm>
            <a:off x="4788635" y="4561468"/>
            <a:ext cx="42743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Invent informative statistics, simplify, "integrate out all possible histories”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Allele frequency-based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Local haplotype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Mutation sharing (e.g., f statistics)</a:t>
            </a:r>
          </a:p>
        </p:txBody>
      </p:sp>
      <p:sp>
        <p:nvSpPr>
          <p:cNvPr id="9" name="Arrow: Right 16">
            <a:extLst>
              <a:ext uri="{FF2B5EF4-FFF2-40B4-BE49-F238E27FC236}">
                <a16:creationId xmlns:a16="http://schemas.microsoft.com/office/drawing/2014/main" id="{66E372C4-0F02-5F49-923B-3BCC460DE756}"/>
              </a:ext>
            </a:extLst>
          </p:cNvPr>
          <p:cNvSpPr/>
          <p:nvPr/>
        </p:nvSpPr>
        <p:spPr>
          <a:xfrm rot="10800000">
            <a:off x="3760355" y="4762246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CFA5CDFE-CBDC-E143-9494-DD6AF18DA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0" r="-144"/>
          <a:stretch/>
        </p:blipFill>
        <p:spPr>
          <a:xfrm>
            <a:off x="5137296" y="1333600"/>
            <a:ext cx="3700462" cy="2195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E26B4F-18BC-F347-9155-BAC5BC093C1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5" y="1084216"/>
            <a:ext cx="4809685" cy="2693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922FF-71C4-CA4B-81DB-3F072DA07460}"/>
              </a:ext>
            </a:extLst>
          </p:cNvPr>
          <p:cNvSpPr txBox="1"/>
          <p:nvPr/>
        </p:nvSpPr>
        <p:spPr>
          <a:xfrm rot="5400000">
            <a:off x="8467035" y="229611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DAD89-0E3F-3C4B-9D46-947CC9B6FFE7}"/>
              </a:ext>
            </a:extLst>
          </p:cNvPr>
          <p:cNvSpPr txBox="1"/>
          <p:nvPr/>
        </p:nvSpPr>
        <p:spPr>
          <a:xfrm>
            <a:off x="6247754" y="852276"/>
            <a:ext cx="183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polymorphic sites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63F2D-4671-824F-9E63-71FF15199427}"/>
              </a:ext>
            </a:extLst>
          </p:cNvPr>
          <p:cNvSpPr txBox="1"/>
          <p:nvPr/>
        </p:nvSpPr>
        <p:spPr>
          <a:xfrm>
            <a:off x="719196" y="4406661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Demographic history</a:t>
            </a:r>
          </a:p>
          <a:p>
            <a:r>
              <a:rPr lang="en-GB" dirty="0">
                <a:cs typeface="Calibri"/>
              </a:rPr>
              <a:t>Genetic structure</a:t>
            </a:r>
          </a:p>
          <a:p>
            <a:r>
              <a:rPr lang="en-GB" dirty="0">
                <a:cs typeface="Calibri"/>
              </a:rPr>
              <a:t>Admixture</a:t>
            </a:r>
          </a:p>
          <a:p>
            <a:r>
              <a:rPr lang="en-GB" dirty="0">
                <a:cs typeface="Calibri"/>
              </a:rPr>
              <a:t>Selection, etc.</a:t>
            </a: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069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83EE0-0972-6C46-99EA-EAC09611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Genealogies are the “unobserved link” between evolutionary processes and genetic variation </a:t>
            </a:r>
          </a:p>
        </p:txBody>
      </p:sp>
      <p:pic>
        <p:nvPicPr>
          <p:cNvPr id="4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833ED45D-6EE3-4942-8DCA-DBA29B3000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0" r="-144"/>
          <a:stretch/>
        </p:blipFill>
        <p:spPr>
          <a:xfrm>
            <a:off x="5137296" y="1333600"/>
            <a:ext cx="3700462" cy="2195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DD9BB-B3F4-8B42-A69D-9961681C86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5" y="1084216"/>
            <a:ext cx="4809685" cy="2693315"/>
          </a:xfrm>
          <a:prstGeom prst="rect">
            <a:avLst/>
          </a:prstGeom>
        </p:spPr>
      </p:pic>
      <p:sp>
        <p:nvSpPr>
          <p:cNvPr id="6" name="Arrow: Right 12">
            <a:extLst>
              <a:ext uri="{FF2B5EF4-FFF2-40B4-BE49-F238E27FC236}">
                <a16:creationId xmlns:a16="http://schemas.microsoft.com/office/drawing/2014/main" id="{9114AFF7-0353-D54D-81A4-00B6E4FB3B21}"/>
              </a:ext>
            </a:extLst>
          </p:cNvPr>
          <p:cNvSpPr/>
          <p:nvPr/>
        </p:nvSpPr>
        <p:spPr>
          <a:xfrm rot="10800000">
            <a:off x="4598944" y="2540427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16">
            <a:extLst>
              <a:ext uri="{FF2B5EF4-FFF2-40B4-BE49-F238E27FC236}">
                <a16:creationId xmlns:a16="http://schemas.microsoft.com/office/drawing/2014/main" id="{0894D3DE-EB5F-CF49-926E-53900A44167E}"/>
              </a:ext>
            </a:extLst>
          </p:cNvPr>
          <p:cNvSpPr/>
          <p:nvPr/>
        </p:nvSpPr>
        <p:spPr>
          <a:xfrm rot="5400000">
            <a:off x="1560741" y="4002303"/>
            <a:ext cx="421481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18CE2-EBF7-D74D-8AFC-F1390FF9AD69}"/>
              </a:ext>
            </a:extLst>
          </p:cNvPr>
          <p:cNvSpPr txBox="1"/>
          <p:nvPr/>
        </p:nvSpPr>
        <p:spPr>
          <a:xfrm>
            <a:off x="268940" y="5562533"/>
            <a:ext cx="8705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US" b="1" dirty="0"/>
              <a:t>Challenges</a:t>
            </a:r>
            <a:r>
              <a:rPr lang="en-US" dirty="0"/>
              <a:t>: computationally very challenging to sample trees from the data, and modern datasets can contain &gt;50,000 individuals and &gt;100,000,000 mutations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84CA7-BC1D-9547-AE06-4F87782711A5}"/>
              </a:ext>
            </a:extLst>
          </p:cNvPr>
          <p:cNvSpPr txBox="1"/>
          <p:nvPr/>
        </p:nvSpPr>
        <p:spPr>
          <a:xfrm rot="5400000">
            <a:off x="8467035" y="229611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CDFA-0568-FC43-8C4B-EDDAD324022E}"/>
              </a:ext>
            </a:extLst>
          </p:cNvPr>
          <p:cNvSpPr txBox="1"/>
          <p:nvPr/>
        </p:nvSpPr>
        <p:spPr>
          <a:xfrm>
            <a:off x="6247754" y="852276"/>
            <a:ext cx="183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polymorphic sites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ABAF29-101F-6946-A65B-68B3E854DABE}"/>
              </a:ext>
            </a:extLst>
          </p:cNvPr>
          <p:cNvCxnSpPr/>
          <p:nvPr/>
        </p:nvCxnSpPr>
        <p:spPr>
          <a:xfrm flipH="1" flipV="1">
            <a:off x="2090796" y="4145178"/>
            <a:ext cx="2718888" cy="91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1B1C7E-C952-C04D-B024-7690666A510E}"/>
              </a:ext>
            </a:extLst>
          </p:cNvPr>
          <p:cNvSpPr txBox="1"/>
          <p:nvPr/>
        </p:nvSpPr>
        <p:spPr>
          <a:xfrm>
            <a:off x="4850356" y="3859772"/>
            <a:ext cx="42743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Invent informative statistics, simplify, "integrate out all possible histories”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Allele frequency-based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Local haplotype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Mutation sharing (e.g., f statistics)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AC4D3-CD00-1647-9B54-5BC6B7378D27}"/>
              </a:ext>
            </a:extLst>
          </p:cNvPr>
          <p:cNvSpPr txBox="1"/>
          <p:nvPr/>
        </p:nvSpPr>
        <p:spPr>
          <a:xfrm>
            <a:off x="719196" y="4406661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Demographic history</a:t>
            </a:r>
          </a:p>
          <a:p>
            <a:r>
              <a:rPr lang="en-GB" dirty="0">
                <a:cs typeface="Calibri"/>
              </a:rPr>
              <a:t>Genetic structure</a:t>
            </a:r>
          </a:p>
          <a:p>
            <a:r>
              <a:rPr lang="en-GB" dirty="0">
                <a:cs typeface="Calibri"/>
              </a:rPr>
              <a:t>Admixture</a:t>
            </a:r>
          </a:p>
          <a:p>
            <a:r>
              <a:rPr lang="en-GB" dirty="0">
                <a:cs typeface="Calibri"/>
              </a:rPr>
              <a:t>Selection, etc.</a:t>
            </a: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24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2408-3698-BB45-9CFD-F031B412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We can now build these trees for many thousands of individuals and add a time dimension onto our genetic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B879C4-9E12-6C45-B2DF-0462BD3B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36" y="100690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lvl="1">
              <a:lnSpc>
                <a:spcPct val="100000"/>
              </a:lnSpc>
            </a:pPr>
            <a:r>
              <a:rPr lang="en-US" sz="2000" dirty="0" err="1"/>
              <a:t>ARGweaver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Rent+</a:t>
            </a:r>
          </a:p>
          <a:p>
            <a:pPr lvl="1">
              <a:lnSpc>
                <a:spcPct val="100000"/>
              </a:lnSpc>
            </a:pPr>
            <a:r>
              <a:rPr lang="en-US" sz="2000" dirty="0" err="1"/>
              <a:t>Tsinfer</a:t>
            </a:r>
            <a:r>
              <a:rPr lang="en-US" sz="2000" dirty="0"/>
              <a:t> + </a:t>
            </a:r>
            <a:r>
              <a:rPr lang="en-US" sz="2000" dirty="0" err="1"/>
              <a:t>tsdate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ARG-Needle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Relate</a:t>
            </a:r>
          </a:p>
          <a:p>
            <a:pPr lvl="1"/>
            <a:endParaRPr lang="en-US" dirty="0"/>
          </a:p>
          <a:p>
            <a:pPr marL="0" indent="0" algn="ctr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D3DFD86-B985-024F-B2F1-75F4BB3A6E2B}"/>
              </a:ext>
            </a:extLst>
          </p:cNvPr>
          <p:cNvSpPr/>
          <p:nvPr/>
        </p:nvSpPr>
        <p:spPr>
          <a:xfrm>
            <a:off x="2591044" y="2854414"/>
            <a:ext cx="87499" cy="90733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E594F-2911-514B-9765-3F20B147DE0B}"/>
              </a:ext>
            </a:extLst>
          </p:cNvPr>
          <p:cNvSpPr txBox="1"/>
          <p:nvPr/>
        </p:nvSpPr>
        <p:spPr>
          <a:xfrm>
            <a:off x="2766203" y="3000437"/>
            <a:ext cx="3012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Published in since 2019, </a:t>
            </a:r>
          </a:p>
          <a:p>
            <a:r>
              <a:rPr lang="en-US" sz="2000" dirty="0"/>
              <a:t>scale to large sample sizes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7C249-9CDE-2148-A85F-0CAB172BFBEC}"/>
              </a:ext>
            </a:extLst>
          </p:cNvPr>
          <p:cNvSpPr txBox="1"/>
          <p:nvPr/>
        </p:nvSpPr>
        <p:spPr>
          <a:xfrm>
            <a:off x="2766203" y="2075962"/>
            <a:ext cx="610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Infers Ancestral Recombination Graphs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CA7D130-ADDF-8B4D-AA94-920DF3BEC3A7}"/>
              </a:ext>
            </a:extLst>
          </p:cNvPr>
          <p:cNvSpPr/>
          <p:nvPr/>
        </p:nvSpPr>
        <p:spPr>
          <a:xfrm>
            <a:off x="2597828" y="2075963"/>
            <a:ext cx="87499" cy="38595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D23AC-5E8C-F545-96C0-D2B59C3526BE}"/>
              </a:ext>
            </a:extLst>
          </p:cNvPr>
          <p:cNvSpPr txBox="1"/>
          <p:nvPr/>
        </p:nvSpPr>
        <p:spPr>
          <a:xfrm>
            <a:off x="1265459" y="4222048"/>
            <a:ext cx="67102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/>
              <a:t>We will talk about Relate, but principles of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dirty="0"/>
              <a:t>tree-based inference applies more generally!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4CC693-A53C-1448-BE61-DD884727765A}"/>
              </a:ext>
            </a:extLst>
          </p:cNvPr>
          <p:cNvSpPr txBox="1"/>
          <p:nvPr/>
        </p:nvSpPr>
        <p:spPr>
          <a:xfrm>
            <a:off x="116180" y="897185"/>
            <a:ext cx="6853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Old problem, lots of methods, but few can scale:</a:t>
            </a:r>
          </a:p>
        </p:txBody>
      </p:sp>
    </p:spTree>
    <p:extLst>
      <p:ext uri="{BB962C8B-B14F-4D97-AF65-F5344CB8AC3E}">
        <p14:creationId xmlns:p14="http://schemas.microsoft.com/office/powerpoint/2010/main" val="1740089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1244-4285-0E4D-BA70-75A73EB1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B73E0-38D7-294C-BDBF-F2A18BD61059}"/>
              </a:ext>
            </a:extLst>
          </p:cNvPr>
          <p:cNvSpPr/>
          <p:nvPr/>
        </p:nvSpPr>
        <p:spPr>
          <a:xfrm>
            <a:off x="1717431" y="196061"/>
            <a:ext cx="6544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Speidel, Forest, Shi, Myers. Nature Genetics 2019</a:t>
            </a:r>
          </a:p>
          <a:p>
            <a:r>
              <a:rPr lang="en-US" dirty="0"/>
              <a:t>Speidel, Cassidy, Davies, </a:t>
            </a:r>
            <a:r>
              <a:rPr lang="en-US" dirty="0" err="1"/>
              <a:t>Hellenthal</a:t>
            </a:r>
            <a:r>
              <a:rPr lang="en-US" dirty="0"/>
              <a:t>, Skoglund, Myers, MBE, 2021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F6B41-FD2B-554D-BAA9-94080F75EB6A}"/>
              </a:ext>
            </a:extLst>
          </p:cNvPr>
          <p:cNvSpPr txBox="1"/>
          <p:nvPr/>
        </p:nvSpPr>
        <p:spPr>
          <a:xfrm>
            <a:off x="228212" y="4731934"/>
            <a:ext cx="4026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https://myersgroup.github.io/relate/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6E9D5-4217-2746-8965-7335571E7EDC}"/>
              </a:ext>
            </a:extLst>
          </p:cNvPr>
          <p:cNvSpPr txBox="1"/>
          <p:nvPr/>
        </p:nvSpPr>
        <p:spPr>
          <a:xfrm>
            <a:off x="228212" y="5103674"/>
            <a:ext cx="54768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features: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Fast &amp; accurate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Robust to errors!</a:t>
            </a:r>
          </a:p>
          <a:p>
            <a:pPr marL="285750" indent="-285750">
              <a:buFontTx/>
              <a:buChar char="-"/>
            </a:pPr>
            <a:r>
              <a:rPr lang="en-US" dirty="0"/>
              <a:t>Jointly infers branch lengths and demographic history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Moderns and ancients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Lots of add-on tools for various types of analyses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330F8-F1C2-9446-BFCA-46767FDCC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2" y="1056652"/>
            <a:ext cx="6993468" cy="355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7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2FAE-004A-C848-8D32-F28BF892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locus can already tell us a lot about our history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794D46B-AD20-9946-9D09-E4882B5AB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9"/>
          <a:stretch/>
        </p:blipFill>
        <p:spPr>
          <a:xfrm>
            <a:off x="106139" y="1525663"/>
            <a:ext cx="7030641" cy="4970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7AFD2B-703B-2C4D-B16A-1D56BF71D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503"/>
          <a:stretch/>
        </p:blipFill>
        <p:spPr>
          <a:xfrm>
            <a:off x="4838245" y="1278370"/>
            <a:ext cx="4305755" cy="2172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D46EB-2561-3444-8947-3FB0A8ADCD80}"/>
              </a:ext>
            </a:extLst>
          </p:cNvPr>
          <p:cNvSpPr txBox="1"/>
          <p:nvPr/>
        </p:nvSpPr>
        <p:spPr>
          <a:xfrm rot="16200000">
            <a:off x="4139215" y="3630325"/>
            <a:ext cx="851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Denisova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4B2AF-9516-9047-80BB-AABB284F2CE2}"/>
              </a:ext>
            </a:extLst>
          </p:cNvPr>
          <p:cNvSpPr txBox="1"/>
          <p:nvPr/>
        </p:nvSpPr>
        <p:spPr>
          <a:xfrm rot="16200000">
            <a:off x="984135" y="3287800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Neanderthal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9F3373-5D38-C941-B26E-7338A468E56A}"/>
              </a:ext>
            </a:extLst>
          </p:cNvPr>
          <p:cNvCxnSpPr/>
          <p:nvPr/>
        </p:nvCxnSpPr>
        <p:spPr>
          <a:xfrm flipH="1">
            <a:off x="1688816" y="1891614"/>
            <a:ext cx="3149429" cy="13221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C4DC4B-DD99-A247-BD25-D73BEE73D393}"/>
              </a:ext>
            </a:extLst>
          </p:cNvPr>
          <p:cNvCxnSpPr/>
          <p:nvPr/>
        </p:nvCxnSpPr>
        <p:spPr>
          <a:xfrm>
            <a:off x="318052" y="4909931"/>
            <a:ext cx="695739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15919B-FB19-0749-9D16-52CABBF1A152}"/>
              </a:ext>
            </a:extLst>
          </p:cNvPr>
          <p:cNvSpPr txBox="1"/>
          <p:nvPr/>
        </p:nvSpPr>
        <p:spPr>
          <a:xfrm>
            <a:off x="7337456" y="4700173"/>
            <a:ext cx="157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~60k years ago</a:t>
            </a:r>
          </a:p>
        </p:txBody>
      </p:sp>
    </p:spTree>
    <p:extLst>
      <p:ext uri="{BB962C8B-B14F-4D97-AF65-F5344CB8AC3E}">
        <p14:creationId xmlns:p14="http://schemas.microsoft.com/office/powerpoint/2010/main" val="32678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81529</TotalTime>
  <Words>1583</Words>
  <Application>Microsoft Macintosh PowerPoint</Application>
  <PresentationFormat>On-screen Show (4:3)</PresentationFormat>
  <Paragraphs>301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Cambria Math</vt:lpstr>
      <vt:lpstr>Office Theme</vt:lpstr>
      <vt:lpstr> Learning about evolution by  building coalescent trees</vt:lpstr>
      <vt:lpstr>The genetic tree(s) relating humans (or any other species)</vt:lpstr>
      <vt:lpstr>Key concept: Genealogies  We are genetically related through a sequence of trees</vt:lpstr>
      <vt:lpstr>Fundamental forces impact data (only)  through underlying genealogies</vt:lpstr>
      <vt:lpstr>Many canonical approaches</vt:lpstr>
      <vt:lpstr>Genealogies are the “unobserved link” between evolutionary processes and genetic variation </vt:lpstr>
      <vt:lpstr>We can now build these trees for many thousands of individuals and add a time dimension onto our genetic data</vt:lpstr>
      <vt:lpstr>Relate</vt:lpstr>
      <vt:lpstr>One locus can already tell us a lot about our history</vt:lpstr>
      <vt:lpstr>Positive selection: rapidly spreading lineage</vt:lpstr>
      <vt:lpstr>Clusters of mutations in time can capture  changes in mutation rate </vt:lpstr>
      <vt:lpstr>Inferring genealogies from genetic variation</vt:lpstr>
      <vt:lpstr>Data and the underlying tree structure</vt:lpstr>
      <vt:lpstr>Count derived mutations to reconstruct tree topology</vt:lpstr>
      <vt:lpstr>Summary of Relate</vt:lpstr>
      <vt:lpstr>Branch lengths and population size is estimated jointly in an EM algorithm</vt:lpstr>
      <vt:lpstr>Population size changes through time  are jointly inferred in Relate</vt:lpstr>
      <vt:lpstr>Speed and accuracy of Relate</vt:lpstr>
      <vt:lpstr>Genealogy-based inference of human evolutionary history</vt:lpstr>
      <vt:lpstr>Inferring fine-scale population structure and  how it changed through time</vt:lpstr>
      <vt:lpstr>Colate: Inferring coalescence rates for  low-coverage, unphased (ancient) genomes</vt:lpstr>
      <vt:lpstr>Clusters of mutations in time can capture  changes in mutation rate </vt:lpstr>
      <vt:lpstr>TCC/TTC mutation rates have experienced  a strong pulse in the Upper Paleolithic</vt:lpstr>
      <vt:lpstr>TCC/TTC mutation rate increase happened and  spread before farming, &gt;15k years ago!</vt:lpstr>
      <vt:lpstr>Quantifying positive natural selection on a single mutation</vt:lpstr>
      <vt:lpstr>How quickly does a mutation spread  in the neutral case?</vt:lpstr>
      <vt:lpstr>The k = 2 case</vt:lpstr>
      <vt:lpstr>P-values: very well calibrated under  null simulations of no selection</vt:lpstr>
      <vt:lpstr>Improved power to see weak selection </vt:lpstr>
      <vt:lpstr>Genome-wide selection p-values</vt:lpstr>
      <vt:lpstr>Many key events in our evolutionary history are only implicated as subtle effects in our genomes</vt:lpstr>
      <vt:lpstr>Evidence of selection on a trait: hair colour</vt:lpstr>
      <vt:lpstr>CLUES: Importance-sampling based method for inferring selection coefficients</vt:lpstr>
      <vt:lpstr>Summary &amp; 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Leo Speidel</cp:lastModifiedBy>
  <cp:revision>332</cp:revision>
  <dcterms:created xsi:type="dcterms:W3CDTF">2020-01-23T08:55:44Z</dcterms:created>
  <dcterms:modified xsi:type="dcterms:W3CDTF">2022-03-25T15:43:04Z</dcterms:modified>
</cp:coreProperties>
</file>